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4" r:id="rId10"/>
    <p:sldId id="263" r:id="rId11"/>
    <p:sldId id="266" r:id="rId12"/>
    <p:sldId id="267" r:id="rId13"/>
    <p:sldId id="270" r:id="rId14"/>
    <p:sldId id="269" r:id="rId15"/>
    <p:sldId id="268" r:id="rId1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74C5"/>
    <a:srgbClr val="F6C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E3AC8A-5A5A-4626-B830-C903AB739DA4}" type="doc">
      <dgm:prSet loTypeId="urn:microsoft.com/office/officeart/2005/8/layout/list1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bg-BG"/>
        </a:p>
      </dgm:t>
    </dgm:pt>
    <dgm:pt modelId="{92FD44B1-4EE3-453E-BA0A-E72C3B786636}">
      <dgm:prSet phldrT="[Text]" custT="1"/>
      <dgm:spPr/>
      <dgm:t>
        <a:bodyPr/>
        <a:lstStyle/>
        <a:p>
          <a:r>
            <a:rPr lang="en-US" sz="2400" dirty="0" smtClean="0"/>
            <a:t>angelov.innovateconsult.net</a:t>
          </a:r>
          <a:endParaRPr lang="bg-BG" sz="2400" dirty="0"/>
        </a:p>
      </dgm:t>
    </dgm:pt>
    <dgm:pt modelId="{DAB8E790-CD30-4DE7-9169-AA55BE1C235E}" type="parTrans" cxnId="{9D676B44-40CF-4A0D-A8B4-2E589390DC22}">
      <dgm:prSet/>
      <dgm:spPr/>
      <dgm:t>
        <a:bodyPr/>
        <a:lstStyle/>
        <a:p>
          <a:endParaRPr lang="bg-BG" sz="2000"/>
        </a:p>
      </dgm:t>
    </dgm:pt>
    <dgm:pt modelId="{48887A39-8DBC-40C9-8D85-A0F1D19BF0B4}" type="sibTrans" cxnId="{9D676B44-40CF-4A0D-A8B4-2E589390DC22}">
      <dgm:prSet/>
      <dgm:spPr/>
      <dgm:t>
        <a:bodyPr/>
        <a:lstStyle/>
        <a:p>
          <a:endParaRPr lang="bg-BG" sz="2000"/>
        </a:p>
      </dgm:t>
    </dgm:pt>
    <dgm:pt modelId="{BA476EAB-5BE0-4A50-B718-9AB99C85CF5D}">
      <dgm:prSet phldrT="[Text]" custT="1"/>
      <dgm:spPr/>
      <dgm:t>
        <a:bodyPr/>
        <a:lstStyle/>
        <a:p>
          <a:r>
            <a:rPr lang="en-US" sz="2400" dirty="0" smtClean="0"/>
            <a:t>science-for-children.weebly.com</a:t>
          </a:r>
          <a:endParaRPr lang="bg-BG" sz="2400" dirty="0"/>
        </a:p>
      </dgm:t>
    </dgm:pt>
    <dgm:pt modelId="{1205B479-1E9B-494C-8F78-F65BA1314243}" type="parTrans" cxnId="{925D65D5-55E7-4A4B-8915-30105B9FC7F0}">
      <dgm:prSet/>
      <dgm:spPr/>
      <dgm:t>
        <a:bodyPr/>
        <a:lstStyle/>
        <a:p>
          <a:endParaRPr lang="bg-BG" sz="2000"/>
        </a:p>
      </dgm:t>
    </dgm:pt>
    <dgm:pt modelId="{111D6634-63C9-46D3-BE00-0EC3A3635DC9}" type="sibTrans" cxnId="{925D65D5-55E7-4A4B-8915-30105B9FC7F0}">
      <dgm:prSet/>
      <dgm:spPr/>
      <dgm:t>
        <a:bodyPr/>
        <a:lstStyle/>
        <a:p>
          <a:endParaRPr lang="bg-BG" sz="2000"/>
        </a:p>
      </dgm:t>
    </dgm:pt>
    <dgm:pt modelId="{09829E63-C05B-4344-B849-24B32CE8048D}">
      <dgm:prSet phldrT="[Text]" custT="1"/>
      <dgm:spPr/>
      <dgm:t>
        <a:bodyPr/>
        <a:lstStyle/>
        <a:p>
          <a:r>
            <a:rPr lang="en-US" sz="2400" dirty="0" smtClean="0"/>
            <a:t>experience-learning.info/</a:t>
          </a:r>
          <a:r>
            <a:rPr lang="en-US" sz="2400" dirty="0" err="1" smtClean="0"/>
            <a:t>bg</a:t>
          </a:r>
          <a:endParaRPr lang="bg-BG" sz="2400" dirty="0"/>
        </a:p>
      </dgm:t>
    </dgm:pt>
    <dgm:pt modelId="{396AC921-40F9-4C1C-8B5F-6A3E237EB22E}" type="parTrans" cxnId="{1557C4D2-6303-4872-8D6B-045EAD2116BC}">
      <dgm:prSet/>
      <dgm:spPr/>
      <dgm:t>
        <a:bodyPr/>
        <a:lstStyle/>
        <a:p>
          <a:endParaRPr lang="bg-BG" sz="2000"/>
        </a:p>
      </dgm:t>
    </dgm:pt>
    <dgm:pt modelId="{FCF417FE-263A-4FD2-AAA9-34DA474A252C}" type="sibTrans" cxnId="{1557C4D2-6303-4872-8D6B-045EAD2116BC}">
      <dgm:prSet/>
      <dgm:spPr/>
      <dgm:t>
        <a:bodyPr/>
        <a:lstStyle/>
        <a:p>
          <a:endParaRPr lang="bg-BG" sz="2000"/>
        </a:p>
      </dgm:t>
    </dgm:pt>
    <dgm:pt modelId="{D9553950-9C79-4F97-85F9-39A32FCE264F}">
      <dgm:prSet phldrT="[Text]" custT="1"/>
      <dgm:spPr/>
      <dgm:t>
        <a:bodyPr/>
        <a:lstStyle/>
        <a:p>
          <a:r>
            <a:rPr lang="en-US" sz="2400" dirty="0" err="1" smtClean="0"/>
            <a:t>innovateconsul</a:t>
          </a:r>
          <a:r>
            <a:rPr lang="en-GB" sz="2400" smtClean="0"/>
            <a:t>t</a:t>
          </a:r>
          <a:r>
            <a:rPr lang="en-US" sz="2400" smtClean="0"/>
            <a:t>.net</a:t>
          </a:r>
          <a:endParaRPr lang="bg-BG" sz="2400" dirty="0"/>
        </a:p>
      </dgm:t>
    </dgm:pt>
    <dgm:pt modelId="{615B866C-AD58-4176-9F77-0BDA5DD94443}" type="parTrans" cxnId="{3F5C2F79-5D04-4BE9-9496-6B8A07E78D05}">
      <dgm:prSet/>
      <dgm:spPr/>
      <dgm:t>
        <a:bodyPr/>
        <a:lstStyle/>
        <a:p>
          <a:endParaRPr lang="bg-BG" sz="2000"/>
        </a:p>
      </dgm:t>
    </dgm:pt>
    <dgm:pt modelId="{72CC53AB-F3E7-470F-91A8-027CFF95768D}" type="sibTrans" cxnId="{3F5C2F79-5D04-4BE9-9496-6B8A07E78D05}">
      <dgm:prSet/>
      <dgm:spPr/>
      <dgm:t>
        <a:bodyPr/>
        <a:lstStyle/>
        <a:p>
          <a:endParaRPr lang="bg-BG" sz="2000"/>
        </a:p>
      </dgm:t>
    </dgm:pt>
    <dgm:pt modelId="{94AB6A12-F141-4A04-9F52-CA4F024F6093}" type="pres">
      <dgm:prSet presAssocID="{83E3AC8A-5A5A-4626-B830-C903AB739DA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553DF5A5-5785-4E7A-9D71-9C1B7C0A1225}" type="pres">
      <dgm:prSet presAssocID="{92FD44B1-4EE3-453E-BA0A-E72C3B786636}" presName="parentLin" presStyleCnt="0"/>
      <dgm:spPr/>
      <dgm:t>
        <a:bodyPr/>
        <a:lstStyle/>
        <a:p>
          <a:endParaRPr lang="bg-BG"/>
        </a:p>
      </dgm:t>
    </dgm:pt>
    <dgm:pt modelId="{4E514018-630E-47F4-A969-C3E15EF94F76}" type="pres">
      <dgm:prSet presAssocID="{92FD44B1-4EE3-453E-BA0A-E72C3B786636}" presName="parentLeftMargin" presStyleLbl="node1" presStyleIdx="0" presStyleCnt="4"/>
      <dgm:spPr/>
      <dgm:t>
        <a:bodyPr/>
        <a:lstStyle/>
        <a:p>
          <a:endParaRPr lang="bg-BG"/>
        </a:p>
      </dgm:t>
    </dgm:pt>
    <dgm:pt modelId="{6DD824AC-CEB0-46E8-A5D3-8A3878004871}" type="pres">
      <dgm:prSet presAssocID="{92FD44B1-4EE3-453E-BA0A-E72C3B786636}" presName="parentText" presStyleLbl="node1" presStyleIdx="0" presStyleCnt="4" custLinFactNeighborX="-83610" custLinFactNeighborY="-6413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07A5B22-11A4-43A7-854F-534C304ACE7C}" type="pres">
      <dgm:prSet presAssocID="{92FD44B1-4EE3-453E-BA0A-E72C3B786636}" presName="negativeSpace" presStyleCnt="0"/>
      <dgm:spPr/>
      <dgm:t>
        <a:bodyPr/>
        <a:lstStyle/>
        <a:p>
          <a:endParaRPr lang="bg-BG"/>
        </a:p>
      </dgm:t>
    </dgm:pt>
    <dgm:pt modelId="{E523A3A1-4EE1-4887-B410-4F3C710CC79A}" type="pres">
      <dgm:prSet presAssocID="{92FD44B1-4EE3-453E-BA0A-E72C3B786636}" presName="childText" presStyleLbl="conFgAcc1" presStyleIdx="0" presStyleCnt="4" custLinFactNeighborY="23370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bg-BG"/>
        </a:p>
      </dgm:t>
    </dgm:pt>
    <dgm:pt modelId="{BC9673FF-E28F-4100-BA98-0F27192D3E7B}" type="pres">
      <dgm:prSet presAssocID="{48887A39-8DBC-40C9-8D85-A0F1D19BF0B4}" presName="spaceBetweenRectangles" presStyleCnt="0"/>
      <dgm:spPr/>
      <dgm:t>
        <a:bodyPr/>
        <a:lstStyle/>
        <a:p>
          <a:endParaRPr lang="bg-BG"/>
        </a:p>
      </dgm:t>
    </dgm:pt>
    <dgm:pt modelId="{7FDE4895-812B-444C-9E6B-71AE80ED6FEA}" type="pres">
      <dgm:prSet presAssocID="{BA476EAB-5BE0-4A50-B718-9AB99C85CF5D}" presName="parentLin" presStyleCnt="0"/>
      <dgm:spPr/>
      <dgm:t>
        <a:bodyPr/>
        <a:lstStyle/>
        <a:p>
          <a:endParaRPr lang="bg-BG"/>
        </a:p>
      </dgm:t>
    </dgm:pt>
    <dgm:pt modelId="{64B2C617-EC90-4ED7-A7D9-A1AF51DA6625}" type="pres">
      <dgm:prSet presAssocID="{BA476EAB-5BE0-4A50-B718-9AB99C85CF5D}" presName="parentLeftMargin" presStyleLbl="node1" presStyleIdx="0" presStyleCnt="4"/>
      <dgm:spPr/>
      <dgm:t>
        <a:bodyPr/>
        <a:lstStyle/>
        <a:p>
          <a:endParaRPr lang="bg-BG"/>
        </a:p>
      </dgm:t>
    </dgm:pt>
    <dgm:pt modelId="{55260390-2814-46E2-A7F9-4FEABC7B8D99}" type="pres">
      <dgm:prSet presAssocID="{BA476EAB-5BE0-4A50-B718-9AB99C85CF5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EA78B72-BF6C-40CC-AFA6-5A8339B6A456}" type="pres">
      <dgm:prSet presAssocID="{BA476EAB-5BE0-4A50-B718-9AB99C85CF5D}" presName="negativeSpace" presStyleCnt="0"/>
      <dgm:spPr/>
      <dgm:t>
        <a:bodyPr/>
        <a:lstStyle/>
        <a:p>
          <a:endParaRPr lang="bg-BG"/>
        </a:p>
      </dgm:t>
    </dgm:pt>
    <dgm:pt modelId="{C0E96524-3E77-4DF1-AC69-3D1E9720A3D9}" type="pres">
      <dgm:prSet presAssocID="{BA476EAB-5BE0-4A50-B718-9AB99C85CF5D}" presName="childText" presStyleLbl="conFgAcc1" presStyleIdx="1" presStyleCnt="4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bg-BG"/>
        </a:p>
      </dgm:t>
    </dgm:pt>
    <dgm:pt modelId="{FA49B4DD-9215-4B3E-B86E-C211372077C8}" type="pres">
      <dgm:prSet presAssocID="{111D6634-63C9-46D3-BE00-0EC3A3635DC9}" presName="spaceBetweenRectangles" presStyleCnt="0"/>
      <dgm:spPr/>
      <dgm:t>
        <a:bodyPr/>
        <a:lstStyle/>
        <a:p>
          <a:endParaRPr lang="bg-BG"/>
        </a:p>
      </dgm:t>
    </dgm:pt>
    <dgm:pt modelId="{2D4E6401-691A-4718-9649-D402D3A957DB}" type="pres">
      <dgm:prSet presAssocID="{09829E63-C05B-4344-B849-24B32CE8048D}" presName="parentLin" presStyleCnt="0"/>
      <dgm:spPr/>
      <dgm:t>
        <a:bodyPr/>
        <a:lstStyle/>
        <a:p>
          <a:endParaRPr lang="bg-BG"/>
        </a:p>
      </dgm:t>
    </dgm:pt>
    <dgm:pt modelId="{94D2315D-F4E8-4C73-A654-597D65CFDA5D}" type="pres">
      <dgm:prSet presAssocID="{09829E63-C05B-4344-B849-24B32CE8048D}" presName="parentLeftMargin" presStyleLbl="node1" presStyleIdx="1" presStyleCnt="4"/>
      <dgm:spPr/>
      <dgm:t>
        <a:bodyPr/>
        <a:lstStyle/>
        <a:p>
          <a:endParaRPr lang="bg-BG"/>
        </a:p>
      </dgm:t>
    </dgm:pt>
    <dgm:pt modelId="{C4429EDB-BB46-4746-92FC-F4333A8D0566}" type="pres">
      <dgm:prSet presAssocID="{09829E63-C05B-4344-B849-24B32CE8048D}" presName="parentText" presStyleLbl="node1" presStyleIdx="2" presStyleCnt="4" custLinFactX="2260" custLinFactNeighborX="100000" custLinFactNeighborY="2138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26209F2E-4652-457B-BDB8-B372580A4A1C}" type="pres">
      <dgm:prSet presAssocID="{09829E63-C05B-4344-B849-24B32CE8048D}" presName="negativeSpace" presStyleCnt="0"/>
      <dgm:spPr/>
      <dgm:t>
        <a:bodyPr/>
        <a:lstStyle/>
        <a:p>
          <a:endParaRPr lang="bg-BG"/>
        </a:p>
      </dgm:t>
    </dgm:pt>
    <dgm:pt modelId="{D20C1DF6-FB34-42BA-BC28-C30ACF354019}" type="pres">
      <dgm:prSet presAssocID="{09829E63-C05B-4344-B849-24B32CE8048D}" presName="childText" presStyleLbl="conFgAcc1" presStyleIdx="2" presStyleCnt="4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bg-BG"/>
        </a:p>
      </dgm:t>
    </dgm:pt>
    <dgm:pt modelId="{6940A9E9-E0DC-4B68-AF56-F1255A84BF30}" type="pres">
      <dgm:prSet presAssocID="{FCF417FE-263A-4FD2-AAA9-34DA474A252C}" presName="spaceBetweenRectangles" presStyleCnt="0"/>
      <dgm:spPr/>
    </dgm:pt>
    <dgm:pt modelId="{AABD5C5B-CC8A-47C2-B5F3-9D8D2DC4EB12}" type="pres">
      <dgm:prSet presAssocID="{D9553950-9C79-4F97-85F9-39A32FCE264F}" presName="parentLin" presStyleCnt="0"/>
      <dgm:spPr/>
    </dgm:pt>
    <dgm:pt modelId="{BCD4AE01-2D7F-4883-888E-12337DEFE8AF}" type="pres">
      <dgm:prSet presAssocID="{D9553950-9C79-4F97-85F9-39A32FCE264F}" presName="parentLeftMargin" presStyleLbl="node1" presStyleIdx="2" presStyleCnt="4"/>
      <dgm:spPr/>
      <dgm:t>
        <a:bodyPr/>
        <a:lstStyle/>
        <a:p>
          <a:endParaRPr lang="bg-BG"/>
        </a:p>
      </dgm:t>
    </dgm:pt>
    <dgm:pt modelId="{994E6CA9-39BB-4FF0-9F17-AD326C038A8C}" type="pres">
      <dgm:prSet presAssocID="{D9553950-9C79-4F97-85F9-39A32FCE264F}" presName="parentText" presStyleLbl="node1" presStyleIdx="3" presStyleCnt="4" custLinFactX="9281" custLinFactNeighborX="100000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416BF0C0-AE93-4A8A-93AC-7F51BFF170E4}" type="pres">
      <dgm:prSet presAssocID="{D9553950-9C79-4F97-85F9-39A32FCE264F}" presName="negativeSpace" presStyleCnt="0"/>
      <dgm:spPr/>
    </dgm:pt>
    <dgm:pt modelId="{12F47CA3-0CD6-4B5B-AAA4-949908A57F4C}" type="pres">
      <dgm:prSet presAssocID="{D9553950-9C79-4F97-85F9-39A32FCE264F}" presName="childText" presStyleLbl="conFgAcc1" presStyleIdx="3" presStyleCnt="4" custLinFactY="14050" custLinFactNeighborX="714" custLinFactNeighborY="100000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bg-BG"/>
        </a:p>
      </dgm:t>
    </dgm:pt>
  </dgm:ptLst>
  <dgm:cxnLst>
    <dgm:cxn modelId="{9D676B44-40CF-4A0D-A8B4-2E589390DC22}" srcId="{83E3AC8A-5A5A-4626-B830-C903AB739DA4}" destId="{92FD44B1-4EE3-453E-BA0A-E72C3B786636}" srcOrd="0" destOrd="0" parTransId="{DAB8E790-CD30-4DE7-9169-AA55BE1C235E}" sibTransId="{48887A39-8DBC-40C9-8D85-A0F1D19BF0B4}"/>
    <dgm:cxn modelId="{0B10476B-8190-4EEE-AA07-85ACD40239DE}" type="presOf" srcId="{92FD44B1-4EE3-453E-BA0A-E72C3B786636}" destId="{4E514018-630E-47F4-A969-C3E15EF94F76}" srcOrd="0" destOrd="0" presId="urn:microsoft.com/office/officeart/2005/8/layout/list1"/>
    <dgm:cxn modelId="{4C1696E9-D192-408E-9634-2979A0E40EC3}" type="presOf" srcId="{BA476EAB-5BE0-4A50-B718-9AB99C85CF5D}" destId="{55260390-2814-46E2-A7F9-4FEABC7B8D99}" srcOrd="1" destOrd="0" presId="urn:microsoft.com/office/officeart/2005/8/layout/list1"/>
    <dgm:cxn modelId="{AE0E1066-A496-482F-927C-38C1AB6E1CD7}" type="presOf" srcId="{09829E63-C05B-4344-B849-24B32CE8048D}" destId="{C4429EDB-BB46-4746-92FC-F4333A8D0566}" srcOrd="1" destOrd="0" presId="urn:microsoft.com/office/officeart/2005/8/layout/list1"/>
    <dgm:cxn modelId="{49B573AF-BCF8-4EC5-93F6-8BE1A3F48E89}" type="presOf" srcId="{92FD44B1-4EE3-453E-BA0A-E72C3B786636}" destId="{6DD824AC-CEB0-46E8-A5D3-8A3878004871}" srcOrd="1" destOrd="0" presId="urn:microsoft.com/office/officeart/2005/8/layout/list1"/>
    <dgm:cxn modelId="{3F5C2F79-5D04-4BE9-9496-6B8A07E78D05}" srcId="{83E3AC8A-5A5A-4626-B830-C903AB739DA4}" destId="{D9553950-9C79-4F97-85F9-39A32FCE264F}" srcOrd="3" destOrd="0" parTransId="{615B866C-AD58-4176-9F77-0BDA5DD94443}" sibTransId="{72CC53AB-F3E7-470F-91A8-027CFF95768D}"/>
    <dgm:cxn modelId="{4909B75F-A43D-430D-88EA-99F4B9E9388B}" type="presOf" srcId="{D9553950-9C79-4F97-85F9-39A32FCE264F}" destId="{BCD4AE01-2D7F-4883-888E-12337DEFE8AF}" srcOrd="0" destOrd="0" presId="urn:microsoft.com/office/officeart/2005/8/layout/list1"/>
    <dgm:cxn modelId="{B625F0E1-EE07-450D-BF5C-423C06969541}" type="presOf" srcId="{83E3AC8A-5A5A-4626-B830-C903AB739DA4}" destId="{94AB6A12-F141-4A04-9F52-CA4F024F6093}" srcOrd="0" destOrd="0" presId="urn:microsoft.com/office/officeart/2005/8/layout/list1"/>
    <dgm:cxn modelId="{1557C4D2-6303-4872-8D6B-045EAD2116BC}" srcId="{83E3AC8A-5A5A-4626-B830-C903AB739DA4}" destId="{09829E63-C05B-4344-B849-24B32CE8048D}" srcOrd="2" destOrd="0" parTransId="{396AC921-40F9-4C1C-8B5F-6A3E237EB22E}" sibTransId="{FCF417FE-263A-4FD2-AAA9-34DA474A252C}"/>
    <dgm:cxn modelId="{925D65D5-55E7-4A4B-8915-30105B9FC7F0}" srcId="{83E3AC8A-5A5A-4626-B830-C903AB739DA4}" destId="{BA476EAB-5BE0-4A50-B718-9AB99C85CF5D}" srcOrd="1" destOrd="0" parTransId="{1205B479-1E9B-494C-8F78-F65BA1314243}" sibTransId="{111D6634-63C9-46D3-BE00-0EC3A3635DC9}"/>
    <dgm:cxn modelId="{FA92C27D-1B54-4CAB-A73D-F212AFC82A6C}" type="presOf" srcId="{BA476EAB-5BE0-4A50-B718-9AB99C85CF5D}" destId="{64B2C617-EC90-4ED7-A7D9-A1AF51DA6625}" srcOrd="0" destOrd="0" presId="urn:microsoft.com/office/officeart/2005/8/layout/list1"/>
    <dgm:cxn modelId="{9F9CEF37-9E01-4DDF-99CA-82A20B5221C1}" type="presOf" srcId="{D9553950-9C79-4F97-85F9-39A32FCE264F}" destId="{994E6CA9-39BB-4FF0-9F17-AD326C038A8C}" srcOrd="1" destOrd="0" presId="urn:microsoft.com/office/officeart/2005/8/layout/list1"/>
    <dgm:cxn modelId="{8FEC3858-4956-4C48-B359-909551FEAEE9}" type="presOf" srcId="{09829E63-C05B-4344-B849-24B32CE8048D}" destId="{94D2315D-F4E8-4C73-A654-597D65CFDA5D}" srcOrd="0" destOrd="0" presId="urn:microsoft.com/office/officeart/2005/8/layout/list1"/>
    <dgm:cxn modelId="{479B2BBF-DFF8-4B8C-BB2A-BBDEED33EDB8}" type="presParOf" srcId="{94AB6A12-F141-4A04-9F52-CA4F024F6093}" destId="{553DF5A5-5785-4E7A-9D71-9C1B7C0A1225}" srcOrd="0" destOrd="0" presId="urn:microsoft.com/office/officeart/2005/8/layout/list1"/>
    <dgm:cxn modelId="{850DB096-E357-474D-86EB-F03C88BA47FA}" type="presParOf" srcId="{553DF5A5-5785-4E7A-9D71-9C1B7C0A1225}" destId="{4E514018-630E-47F4-A969-C3E15EF94F76}" srcOrd="0" destOrd="0" presId="urn:microsoft.com/office/officeart/2005/8/layout/list1"/>
    <dgm:cxn modelId="{394C43FF-349A-4D8A-9513-8306EF1EE356}" type="presParOf" srcId="{553DF5A5-5785-4E7A-9D71-9C1B7C0A1225}" destId="{6DD824AC-CEB0-46E8-A5D3-8A3878004871}" srcOrd="1" destOrd="0" presId="urn:microsoft.com/office/officeart/2005/8/layout/list1"/>
    <dgm:cxn modelId="{0F4234CE-8AE3-48D5-8918-2781B716EEE1}" type="presParOf" srcId="{94AB6A12-F141-4A04-9F52-CA4F024F6093}" destId="{507A5B22-11A4-43A7-854F-534C304ACE7C}" srcOrd="1" destOrd="0" presId="urn:microsoft.com/office/officeart/2005/8/layout/list1"/>
    <dgm:cxn modelId="{62B134E0-5F29-4779-B304-A5DA0582C9D5}" type="presParOf" srcId="{94AB6A12-F141-4A04-9F52-CA4F024F6093}" destId="{E523A3A1-4EE1-4887-B410-4F3C710CC79A}" srcOrd="2" destOrd="0" presId="urn:microsoft.com/office/officeart/2005/8/layout/list1"/>
    <dgm:cxn modelId="{1B53D72E-C0C1-4E06-A0C6-027D5209F5A7}" type="presParOf" srcId="{94AB6A12-F141-4A04-9F52-CA4F024F6093}" destId="{BC9673FF-E28F-4100-BA98-0F27192D3E7B}" srcOrd="3" destOrd="0" presId="urn:microsoft.com/office/officeart/2005/8/layout/list1"/>
    <dgm:cxn modelId="{495F4BBC-720F-48B1-9FFC-56596C7397E2}" type="presParOf" srcId="{94AB6A12-F141-4A04-9F52-CA4F024F6093}" destId="{7FDE4895-812B-444C-9E6B-71AE80ED6FEA}" srcOrd="4" destOrd="0" presId="urn:microsoft.com/office/officeart/2005/8/layout/list1"/>
    <dgm:cxn modelId="{42F48157-6520-4CF3-9064-85EF646F5087}" type="presParOf" srcId="{7FDE4895-812B-444C-9E6B-71AE80ED6FEA}" destId="{64B2C617-EC90-4ED7-A7D9-A1AF51DA6625}" srcOrd="0" destOrd="0" presId="urn:microsoft.com/office/officeart/2005/8/layout/list1"/>
    <dgm:cxn modelId="{8AD96440-92B3-4016-9C17-32C5B497D1C0}" type="presParOf" srcId="{7FDE4895-812B-444C-9E6B-71AE80ED6FEA}" destId="{55260390-2814-46E2-A7F9-4FEABC7B8D99}" srcOrd="1" destOrd="0" presId="urn:microsoft.com/office/officeart/2005/8/layout/list1"/>
    <dgm:cxn modelId="{98D84588-F044-4139-BE22-913437704B57}" type="presParOf" srcId="{94AB6A12-F141-4A04-9F52-CA4F024F6093}" destId="{EEA78B72-BF6C-40CC-AFA6-5A8339B6A456}" srcOrd="5" destOrd="0" presId="urn:microsoft.com/office/officeart/2005/8/layout/list1"/>
    <dgm:cxn modelId="{61AE1103-5365-4EEA-8D26-EEAC60DF1B5B}" type="presParOf" srcId="{94AB6A12-F141-4A04-9F52-CA4F024F6093}" destId="{C0E96524-3E77-4DF1-AC69-3D1E9720A3D9}" srcOrd="6" destOrd="0" presId="urn:microsoft.com/office/officeart/2005/8/layout/list1"/>
    <dgm:cxn modelId="{31782631-EDAC-4758-89EA-A5C00B2D1550}" type="presParOf" srcId="{94AB6A12-F141-4A04-9F52-CA4F024F6093}" destId="{FA49B4DD-9215-4B3E-B86E-C211372077C8}" srcOrd="7" destOrd="0" presId="urn:microsoft.com/office/officeart/2005/8/layout/list1"/>
    <dgm:cxn modelId="{A450479E-0D5F-49BB-B18A-20A671BC7AFE}" type="presParOf" srcId="{94AB6A12-F141-4A04-9F52-CA4F024F6093}" destId="{2D4E6401-691A-4718-9649-D402D3A957DB}" srcOrd="8" destOrd="0" presId="urn:microsoft.com/office/officeart/2005/8/layout/list1"/>
    <dgm:cxn modelId="{E81E45A5-B495-4F2A-A681-9ABB53B89FD5}" type="presParOf" srcId="{2D4E6401-691A-4718-9649-D402D3A957DB}" destId="{94D2315D-F4E8-4C73-A654-597D65CFDA5D}" srcOrd="0" destOrd="0" presId="urn:microsoft.com/office/officeart/2005/8/layout/list1"/>
    <dgm:cxn modelId="{A5B7B053-9A87-486F-9416-07FE8A3DEC1C}" type="presParOf" srcId="{2D4E6401-691A-4718-9649-D402D3A957DB}" destId="{C4429EDB-BB46-4746-92FC-F4333A8D0566}" srcOrd="1" destOrd="0" presId="urn:microsoft.com/office/officeart/2005/8/layout/list1"/>
    <dgm:cxn modelId="{886D395E-F63E-4154-9AC4-88E3DE771A92}" type="presParOf" srcId="{94AB6A12-F141-4A04-9F52-CA4F024F6093}" destId="{26209F2E-4652-457B-BDB8-B372580A4A1C}" srcOrd="9" destOrd="0" presId="urn:microsoft.com/office/officeart/2005/8/layout/list1"/>
    <dgm:cxn modelId="{FB851050-784C-44DE-A46E-58932EB6A996}" type="presParOf" srcId="{94AB6A12-F141-4A04-9F52-CA4F024F6093}" destId="{D20C1DF6-FB34-42BA-BC28-C30ACF354019}" srcOrd="10" destOrd="0" presId="urn:microsoft.com/office/officeart/2005/8/layout/list1"/>
    <dgm:cxn modelId="{10489691-23DB-4051-A025-27E2079DA303}" type="presParOf" srcId="{94AB6A12-F141-4A04-9F52-CA4F024F6093}" destId="{6940A9E9-E0DC-4B68-AF56-F1255A84BF30}" srcOrd="11" destOrd="0" presId="urn:microsoft.com/office/officeart/2005/8/layout/list1"/>
    <dgm:cxn modelId="{ED589A5A-BA53-46A8-B1F1-06A94022CE2E}" type="presParOf" srcId="{94AB6A12-F141-4A04-9F52-CA4F024F6093}" destId="{AABD5C5B-CC8A-47C2-B5F3-9D8D2DC4EB12}" srcOrd="12" destOrd="0" presId="urn:microsoft.com/office/officeart/2005/8/layout/list1"/>
    <dgm:cxn modelId="{7CF0A47A-184C-42B4-BC53-04772CBDDC2A}" type="presParOf" srcId="{AABD5C5B-CC8A-47C2-B5F3-9D8D2DC4EB12}" destId="{BCD4AE01-2D7F-4883-888E-12337DEFE8AF}" srcOrd="0" destOrd="0" presId="urn:microsoft.com/office/officeart/2005/8/layout/list1"/>
    <dgm:cxn modelId="{2C366260-67B7-4C68-9721-33B067FAF4CF}" type="presParOf" srcId="{AABD5C5B-CC8A-47C2-B5F3-9D8D2DC4EB12}" destId="{994E6CA9-39BB-4FF0-9F17-AD326C038A8C}" srcOrd="1" destOrd="0" presId="urn:microsoft.com/office/officeart/2005/8/layout/list1"/>
    <dgm:cxn modelId="{2E0881EB-70A9-4AC8-A1F0-2781BD4A0BAB}" type="presParOf" srcId="{94AB6A12-F141-4A04-9F52-CA4F024F6093}" destId="{416BF0C0-AE93-4A8A-93AC-7F51BFF170E4}" srcOrd="13" destOrd="0" presId="urn:microsoft.com/office/officeart/2005/8/layout/list1"/>
    <dgm:cxn modelId="{D8B5D4A6-0B9A-4CA2-9BFB-30974A539309}" type="presParOf" srcId="{94AB6A12-F141-4A04-9F52-CA4F024F6093}" destId="{12F47CA3-0CD6-4B5B-AAA4-949908A57F4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23A3A1-4EE1-4887-B410-4F3C710CC79A}">
      <dsp:nvSpPr>
        <dsp:cNvPr id="0" name=""/>
        <dsp:cNvSpPr/>
      </dsp:nvSpPr>
      <dsp:spPr>
        <a:xfrm>
          <a:off x="0" y="376045"/>
          <a:ext cx="6943757" cy="57960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D824AC-CEB0-46E8-A5D3-8A3878004871}">
      <dsp:nvSpPr>
        <dsp:cNvPr id="0" name=""/>
        <dsp:cNvSpPr/>
      </dsp:nvSpPr>
      <dsp:spPr>
        <a:xfrm>
          <a:off x="56904" y="0"/>
          <a:ext cx="4860629" cy="6789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3720" tIns="0" rIns="18372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angelov.innovateconsult.net</a:t>
          </a:r>
          <a:endParaRPr lang="bg-BG" sz="2400" kern="1200" dirty="0"/>
        </a:p>
      </dsp:txBody>
      <dsp:txXfrm>
        <a:off x="90048" y="33144"/>
        <a:ext cx="4794341" cy="612672"/>
      </dsp:txXfrm>
    </dsp:sp>
    <dsp:sp modelId="{C0E96524-3E77-4DF1-AC69-3D1E9720A3D9}">
      <dsp:nvSpPr>
        <dsp:cNvPr id="0" name=""/>
        <dsp:cNvSpPr/>
      </dsp:nvSpPr>
      <dsp:spPr>
        <a:xfrm>
          <a:off x="0" y="1390300"/>
          <a:ext cx="6943757" cy="57960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260390-2814-46E2-A7F9-4FEABC7B8D99}">
      <dsp:nvSpPr>
        <dsp:cNvPr id="0" name=""/>
        <dsp:cNvSpPr/>
      </dsp:nvSpPr>
      <dsp:spPr>
        <a:xfrm>
          <a:off x="347187" y="1050819"/>
          <a:ext cx="4860629" cy="678960"/>
        </a:xfrm>
        <a:prstGeom prst="roundRect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3720" tIns="0" rIns="18372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science-for-children.weebly.com</a:t>
          </a:r>
          <a:endParaRPr lang="bg-BG" sz="2400" kern="1200" dirty="0"/>
        </a:p>
      </dsp:txBody>
      <dsp:txXfrm>
        <a:off x="380331" y="1083963"/>
        <a:ext cx="4794341" cy="612672"/>
      </dsp:txXfrm>
    </dsp:sp>
    <dsp:sp modelId="{D20C1DF6-FB34-42BA-BC28-C30ACF354019}">
      <dsp:nvSpPr>
        <dsp:cNvPr id="0" name=""/>
        <dsp:cNvSpPr/>
      </dsp:nvSpPr>
      <dsp:spPr>
        <a:xfrm>
          <a:off x="0" y="2433580"/>
          <a:ext cx="6943757" cy="57960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429EDB-BB46-4746-92FC-F4333A8D0566}">
      <dsp:nvSpPr>
        <dsp:cNvPr id="0" name=""/>
        <dsp:cNvSpPr/>
      </dsp:nvSpPr>
      <dsp:spPr>
        <a:xfrm>
          <a:off x="804225" y="2108616"/>
          <a:ext cx="4860629" cy="678960"/>
        </a:xfrm>
        <a:prstGeom prst="roundRect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3720" tIns="0" rIns="18372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experience-learning.info/</a:t>
          </a:r>
          <a:r>
            <a:rPr lang="en-US" sz="2400" kern="1200" dirty="0" err="1" smtClean="0"/>
            <a:t>bg</a:t>
          </a:r>
          <a:endParaRPr lang="bg-BG" sz="2400" kern="1200" dirty="0"/>
        </a:p>
      </dsp:txBody>
      <dsp:txXfrm>
        <a:off x="837369" y="2141760"/>
        <a:ext cx="4794341" cy="612672"/>
      </dsp:txXfrm>
    </dsp:sp>
    <dsp:sp modelId="{12F47CA3-0CD6-4B5B-AAA4-949908A57F4C}">
      <dsp:nvSpPr>
        <dsp:cNvPr id="0" name=""/>
        <dsp:cNvSpPr/>
      </dsp:nvSpPr>
      <dsp:spPr>
        <a:xfrm>
          <a:off x="0" y="3484400"/>
          <a:ext cx="6943757" cy="57960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4E6CA9-39BB-4FF0-9F17-AD326C038A8C}">
      <dsp:nvSpPr>
        <dsp:cNvPr id="0" name=""/>
        <dsp:cNvSpPr/>
      </dsp:nvSpPr>
      <dsp:spPr>
        <a:xfrm>
          <a:off x="1145490" y="3137380"/>
          <a:ext cx="4860629" cy="678960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3720" tIns="0" rIns="18372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innovateconsul</a:t>
          </a:r>
          <a:r>
            <a:rPr lang="en-GB" sz="2400" kern="1200" smtClean="0"/>
            <a:t>t</a:t>
          </a:r>
          <a:r>
            <a:rPr lang="en-US" sz="2400" kern="1200" smtClean="0"/>
            <a:t>.net</a:t>
          </a:r>
          <a:endParaRPr lang="bg-BG" sz="2400" kern="1200" dirty="0"/>
        </a:p>
      </dsp:txBody>
      <dsp:txXfrm>
        <a:off x="1178634" y="3170524"/>
        <a:ext cx="4794341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A3E8-841A-4EF4-BBDA-D767960874BE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D888-9784-4617-B347-5383939CC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09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A3E8-841A-4EF4-BBDA-D767960874BE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D888-9784-4617-B347-5383939CC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3514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A3E8-841A-4EF4-BBDA-D767960874BE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D888-9784-4617-B347-5383939CC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747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A3E8-841A-4EF4-BBDA-D767960874BE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D888-9784-4617-B347-5383939CC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793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A3E8-841A-4EF4-BBDA-D767960874BE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D888-9784-4617-B347-5383939CC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4206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A3E8-841A-4EF4-BBDA-D767960874BE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D888-9784-4617-B347-5383939CC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3581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A3E8-841A-4EF4-BBDA-D767960874BE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D888-9784-4617-B347-5383939CC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649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A3E8-841A-4EF4-BBDA-D767960874BE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D888-9784-4617-B347-5383939CC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6606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A3E8-841A-4EF4-BBDA-D767960874BE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D888-9784-4617-B347-5383939CC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9742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A3E8-841A-4EF4-BBDA-D767960874BE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D888-9784-4617-B347-5383939CC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655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A3E8-841A-4EF4-BBDA-D767960874BE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7D888-9784-4617-B347-5383939CC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72814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CA3E8-841A-4EF4-BBDA-D767960874BE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7D888-9784-4617-B347-5383939CC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9320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5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15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7.jp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9.png"/><Relationship Id="rId5" Type="http://schemas.openxmlformats.org/officeDocument/2006/relationships/image" Target="../media/image15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579429" y="1669141"/>
            <a:ext cx="696685" cy="696685"/>
          </a:xfrm>
          <a:prstGeom prst="ellipse">
            <a:avLst/>
          </a:prstGeom>
          <a:solidFill>
            <a:srgbClr val="F6C09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TextBox 4"/>
          <p:cNvSpPr txBox="1"/>
          <p:nvPr/>
        </p:nvSpPr>
        <p:spPr>
          <a:xfrm>
            <a:off x="9717316" y="1638011"/>
            <a:ext cx="91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5</a:t>
            </a:r>
            <a:endParaRPr lang="bg-BG" sz="4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171" y="5938170"/>
            <a:ext cx="11887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cap="all" dirty="0">
                <a:solidFill>
                  <a:srgbClr val="B374C5"/>
                </a:solidFill>
                <a:latin typeface="Century Gothic" panose="020B0502020202020204" pitchFamily="34" charset="0"/>
              </a:rPr>
              <a:t>Научно-приложна конференция </a:t>
            </a:r>
            <a:endParaRPr lang="en-US" sz="1600" cap="all" dirty="0" smtClean="0">
              <a:solidFill>
                <a:srgbClr val="B374C5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cap="all" dirty="0" smtClean="0">
                <a:solidFill>
                  <a:srgbClr val="B374C5"/>
                </a:solidFill>
                <a:latin typeface="Century Gothic" panose="020B0502020202020204" pitchFamily="34" charset="0"/>
              </a:rPr>
              <a:t>"</a:t>
            </a:r>
            <a:r>
              <a:rPr lang="ru-RU" sz="1600" cap="all" dirty="0">
                <a:solidFill>
                  <a:srgbClr val="B374C5"/>
                </a:solidFill>
                <a:latin typeface="Century Gothic" panose="020B0502020202020204" pitchFamily="34" charset="0"/>
              </a:rPr>
              <a:t>Иновативни решения за интегриране на информационните технологии в българското образование</a:t>
            </a:r>
            <a:r>
              <a:rPr lang="ru-RU" sz="1600" cap="all" dirty="0" smtClean="0">
                <a:solidFill>
                  <a:srgbClr val="B374C5"/>
                </a:solidFill>
                <a:latin typeface="Century Gothic" panose="020B0502020202020204" pitchFamily="34" charset="0"/>
              </a:rPr>
              <a:t>"</a:t>
            </a:r>
            <a:endParaRPr lang="ru-RU" sz="1600" cap="all" dirty="0">
              <a:solidFill>
                <a:srgbClr val="B374C5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4171" y="1727197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4171" y="3080384"/>
            <a:ext cx="7779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Ангел Ангелов</a:t>
            </a:r>
          </a:p>
          <a:p>
            <a:pPr algn="ctr"/>
            <a:r>
              <a:rPr lang="bg-BG" sz="1600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Соу „сава доброплодни“, шумен</a:t>
            </a:r>
          </a:p>
          <a:p>
            <a:pPr algn="ctr"/>
            <a:r>
              <a:rPr lang="bg-BG" sz="1600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ПУ „Паисий ХИЛЕНДАРСКИ</a:t>
            </a:r>
            <a:endParaRPr lang="bg-BG" sz="1600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40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256" y="522510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385" y="2281282"/>
            <a:ext cx="1234429" cy="1069839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989999" y="3777513"/>
            <a:ext cx="1463197" cy="1541595"/>
            <a:chOff x="8595224" y="3979251"/>
            <a:chExt cx="1816100" cy="1913407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8326" y="3979251"/>
              <a:ext cx="1264746" cy="1264746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8595224" y="5434248"/>
              <a:ext cx="1816100" cy="45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BASE AURA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990" y="5549663"/>
            <a:ext cx="2103217" cy="614923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>
            <a:off x="5163053" y="2925252"/>
            <a:ext cx="0" cy="262804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5" y="3518033"/>
            <a:ext cx="990476" cy="101587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292" y="3518033"/>
            <a:ext cx="990476" cy="104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9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256" y="522510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181" y="4662637"/>
            <a:ext cx="2251968" cy="15031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23" y="4662636"/>
            <a:ext cx="2251968" cy="150318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022" y="4672336"/>
            <a:ext cx="2251968" cy="150318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23" y="2324922"/>
            <a:ext cx="2251968" cy="150318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88" y="2324923"/>
            <a:ext cx="2251968" cy="150318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253" y="2324923"/>
            <a:ext cx="2251968" cy="150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46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256" y="522510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ДОБАВЕНА РЕАЛНОСТ - АНАТОМИЯ НА ЧОВЕШКОТО ТЯЛО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12031" y="2164726"/>
            <a:ext cx="5608042" cy="42060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14006" y="597064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Anatomy 4D / Google Store</a:t>
            </a:r>
            <a:endParaRPr lang="bg-BG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133" y="5923590"/>
            <a:ext cx="447168" cy="44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06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256" y="522510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ДОБАВЕНА РЕАЛНОСТ - АНАТОМИЯ НА ЧОВЕШКОТО ТЯЛО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3773" b="12780"/>
          <a:stretch/>
        </p:blipFill>
        <p:spPr>
          <a:xfrm>
            <a:off x="1166697" y="2470065"/>
            <a:ext cx="6984776" cy="38536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14006" y="597064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Anatomy 4D / Google Store</a:t>
            </a:r>
            <a:endParaRPr lang="bg-BG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72" y="5876567"/>
            <a:ext cx="447168" cy="44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0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256" y="522510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24" y="1994474"/>
            <a:ext cx="2467992" cy="16412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277" y="1994473"/>
            <a:ext cx="2467992" cy="16412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630" y="1994475"/>
            <a:ext cx="2467992" cy="1641215"/>
          </a:xfrm>
          <a:prstGeom prst="rect">
            <a:avLst/>
          </a:prstGeom>
        </p:spPr>
      </p:pic>
      <p:pic>
        <p:nvPicPr>
          <p:cNvPr id="7" name="ХИМИЧНИТЕ ЕЛЕМЕНТИ В НАШЕТО ТЯЛО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14700" b="13901"/>
          <a:stretch/>
        </p:blipFill>
        <p:spPr>
          <a:xfrm>
            <a:off x="2429092" y="3938691"/>
            <a:ext cx="4975412" cy="26642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336" y="6155819"/>
            <a:ext cx="447168" cy="44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56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256" y="522510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ХИМИЧНИ ЕЛЕМЕНТИ - Elements 4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3635" b="13637"/>
          <a:stretch/>
        </p:blipFill>
        <p:spPr>
          <a:xfrm>
            <a:off x="1203828" y="2484580"/>
            <a:ext cx="7240926" cy="39495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62348" y="6034066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Elements 4D / Google Store</a:t>
            </a:r>
            <a:endParaRPr lang="bg-BG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72" y="5987008"/>
            <a:ext cx="447168" cy="44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91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256" y="522510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Algodoo - двумерна симулация на действия с реални обекти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3347" t="11245" r="13242" b="10789"/>
          <a:stretch/>
        </p:blipFill>
        <p:spPr>
          <a:xfrm>
            <a:off x="1455851" y="2412008"/>
            <a:ext cx="6408712" cy="38285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64563" y="5840479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chemeClr val="bg1">
                    <a:lumMod val="65000"/>
                  </a:schemeClr>
                </a:solidFill>
              </a:rPr>
              <a:t>Algodoo</a:t>
            </a:r>
            <a:endParaRPr lang="bg-BG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56" y="5793421"/>
            <a:ext cx="447168" cy="44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3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256" y="522510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76862" y="6073375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SPARKvue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2 Overview</a:t>
            </a:r>
            <a:endParaRPr lang="bg-BG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SPARKvue 2 Overview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4236" y="2441037"/>
            <a:ext cx="7168796" cy="40324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72" y="6026317"/>
            <a:ext cx="447168" cy="44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5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256" y="522510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ЕЛЕКТРОПРОВОДИМОСТ НА ЧОВЕШКОТО ТЯЛО - ОПИТ 1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2201" y="3754597"/>
            <a:ext cx="4896544" cy="27543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413" y="1954451"/>
            <a:ext cx="2481176" cy="16561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570" y="1954450"/>
            <a:ext cx="2481176" cy="16561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56" y="1954451"/>
            <a:ext cx="2481176" cy="16561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20389" y="6108793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chemeClr val="bg1">
                    <a:lumMod val="65000"/>
                  </a:schemeClr>
                </a:solidFill>
              </a:rPr>
              <a:t>Makey</a:t>
            </a: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bg1">
                    <a:lumMod val="65000"/>
                  </a:schemeClr>
                </a:solidFill>
              </a:rPr>
              <a:t>Makey</a:t>
            </a:r>
            <a:endParaRPr lang="bg-BG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676" y="6061735"/>
            <a:ext cx="447168" cy="44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256" y="522510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КАК ДИШАМЕ ... НАЛЯГАНЕТО В НАШИТЕ БЕЛИ ДРОБОВЕ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3315" b="13186"/>
          <a:stretch/>
        </p:blipFill>
        <p:spPr>
          <a:xfrm>
            <a:off x="4659085" y="2663942"/>
            <a:ext cx="5693768" cy="31386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08891" y="500236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MS Excel</a:t>
            </a:r>
            <a:endParaRPr lang="bg-BG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08891" y="5529279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Movie Maker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333" y="5355420"/>
            <a:ext cx="447168" cy="44716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53" y="2990268"/>
            <a:ext cx="2991888" cy="241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3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256" y="522510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291" y="4496850"/>
            <a:ext cx="2578489" cy="19338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886" y="2367338"/>
            <a:ext cx="2578489" cy="18966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932" y="2367337"/>
            <a:ext cx="2578489" cy="18966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47" y="2367338"/>
            <a:ext cx="2578489" cy="18966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56" y="4494543"/>
            <a:ext cx="2578489" cy="19338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337" y="4496851"/>
            <a:ext cx="2578489" cy="19338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35595" y="6028300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bg1">
                    <a:lumMod val="65000"/>
                  </a:schemeClr>
                </a:solidFill>
              </a:rPr>
              <a:t>„Лесноскоп“</a:t>
            </a:r>
            <a:endParaRPr lang="bg-BG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50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256" y="522510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600" y="2495420"/>
            <a:ext cx="2987824" cy="10444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37" y="4318973"/>
            <a:ext cx="2793651" cy="6603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54" y="5368060"/>
            <a:ext cx="4787301" cy="10158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664" y="2367544"/>
            <a:ext cx="3351066" cy="156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7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256" y="522510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22055167"/>
              </p:ext>
            </p:extLst>
          </p:nvPr>
        </p:nvGraphicFramePr>
        <p:xfrm>
          <a:off x="4391900" y="2418945"/>
          <a:ext cx="6943757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50120">
            <a:off x="10913843" y="5592940"/>
            <a:ext cx="507993" cy="8175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6200000">
            <a:off x="1177015" y="2360492"/>
            <a:ext cx="1974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entury Gothic" pitchFamily="34" charset="0"/>
              </a:rPr>
              <a:t>URL …</a:t>
            </a:r>
            <a:endParaRPr lang="bg-BG" sz="24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469" y="1853801"/>
            <a:ext cx="561531" cy="364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30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256" y="522510"/>
            <a:ext cx="7779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ИКТ – МОТИВАЦИЯ И СТИМУЛИРАНЕ НА ТВОРЧЕСКИТЕ ЗАЛОЖБИ У УЧЕНИЦИТЕ</a:t>
            </a:r>
            <a:endParaRPr lang="ru-RU" sz="28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9256" y="2996746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БЛАГОДАРЯ ВИ ЗА ВНИМАНИЕТО!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5571787" y="4865080"/>
            <a:ext cx="6418710" cy="684076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2573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rPr>
              <a:t>E: 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rPr>
              <a:t>angelov@innovateconsult.net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rPr>
              <a:t>W: </a:t>
            </a:r>
            <a:r>
              <a:rPr lang="en-US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angelov.innovateconsult.net</a:t>
            </a: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000" dirty="0" smtClean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611085" y="4814355"/>
            <a:ext cx="2664296" cy="392051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2573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bg-BG" sz="2400" cap="all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rPr>
              <a:t>Ангел АнгелоВ</a:t>
            </a:r>
            <a:endParaRPr lang="en-US" sz="2400" cap="all" dirty="0" smtClean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71787" y="5597814"/>
            <a:ext cx="4011694" cy="684076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2573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rPr>
              <a:t>F: </a:t>
            </a:r>
            <a:r>
              <a:rPr lang="bg-BG" sz="20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rPr>
              <a:t>Ангел Ангелов</a:t>
            </a:r>
            <a:endParaRPr lang="en-US" sz="2000" dirty="0" smtClean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rPr>
              <a:t>S</a:t>
            </a:r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rPr>
              <a:t>: </a:t>
            </a:r>
            <a:r>
              <a:rPr lang="en-US" sz="20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acho_dora</a:t>
            </a: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000" dirty="0" smtClean="0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963886" y="4865080"/>
            <a:ext cx="0" cy="14168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21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235</Words>
  <Application>Microsoft Office PowerPoint</Application>
  <PresentationFormat>Widescreen</PresentationFormat>
  <Paragraphs>42</Paragraphs>
  <Slides>15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 Angelov</dc:creator>
  <cp:lastModifiedBy>Rumen Bakalov</cp:lastModifiedBy>
  <cp:revision>15</cp:revision>
  <dcterms:created xsi:type="dcterms:W3CDTF">2015-09-08T18:30:29Z</dcterms:created>
  <dcterms:modified xsi:type="dcterms:W3CDTF">2015-09-09T10:33:53Z</dcterms:modified>
</cp:coreProperties>
</file>