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4" r:id="rId15"/>
    <p:sldId id="269" r:id="rId16"/>
    <p:sldId id="272" r:id="rId17"/>
    <p:sldId id="273" r:id="rId18"/>
    <p:sldId id="270" r:id="rId19"/>
    <p:sldId id="271" r:id="rId20"/>
    <p:sldId id="275" r:id="rId21"/>
  </p:sldIdLst>
  <p:sldSz cx="13004800" cy="9753600"/>
  <p:notesSz cx="6858000" cy="9144000"/>
  <p:defaultTextStyle>
    <a:lvl1pPr algn="ctr" defTabSz="584200">
      <a:defRPr sz="3600"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0952" autoAdjust="0"/>
  </p:normalViewPr>
  <p:slideViewPr>
    <p:cSldViewPr snapToGrid="0">
      <p:cViewPr varScale="1">
        <p:scale>
          <a:sx n="43" d="100"/>
          <a:sy n="43" d="100"/>
        </p:scale>
        <p:origin x="164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30" name="Shape 3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158943038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 dirty="0"/>
          </a:p>
        </p:txBody>
      </p:sp>
      <p:sp>
        <p:nvSpPr>
          <p:cNvPr id="34" name="Shape 3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endParaRPr sz="2200" dirty="0"/>
          </a:p>
        </p:txBody>
      </p:sp>
    </p:spTree>
    <p:extLst>
      <p:ext uri="{BB962C8B-B14F-4D97-AF65-F5344CB8AC3E}">
        <p14:creationId xmlns:p14="http://schemas.microsoft.com/office/powerpoint/2010/main" val="2079073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38" name="Shape 3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endParaRPr sz="2200" dirty="0"/>
          </a:p>
        </p:txBody>
      </p:sp>
    </p:spTree>
    <p:extLst>
      <p:ext uri="{BB962C8B-B14F-4D97-AF65-F5344CB8AC3E}">
        <p14:creationId xmlns:p14="http://schemas.microsoft.com/office/powerpoint/2010/main" val="839126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42" name="Shape 4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endParaRPr sz="2200" dirty="0"/>
          </a:p>
        </p:txBody>
      </p:sp>
    </p:spTree>
    <p:extLst>
      <p:ext uri="{BB962C8B-B14F-4D97-AF65-F5344CB8AC3E}">
        <p14:creationId xmlns:p14="http://schemas.microsoft.com/office/powerpoint/2010/main" val="34991483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47" name="Shape 4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endParaRPr sz="2200" dirty="0"/>
          </a:p>
        </p:txBody>
      </p:sp>
    </p:spTree>
    <p:extLst>
      <p:ext uri="{BB962C8B-B14F-4D97-AF65-F5344CB8AC3E}">
        <p14:creationId xmlns:p14="http://schemas.microsoft.com/office/powerpoint/2010/main" val="21386324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55" name="Shape 5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endParaRPr sz="2200" dirty="0"/>
          </a:p>
        </p:txBody>
      </p:sp>
    </p:spTree>
    <p:extLst>
      <p:ext uri="{BB962C8B-B14F-4D97-AF65-F5344CB8AC3E}">
        <p14:creationId xmlns:p14="http://schemas.microsoft.com/office/powerpoint/2010/main" val="17777202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62" name="Shape 6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endParaRPr sz="2200" dirty="0"/>
          </a:p>
        </p:txBody>
      </p:sp>
    </p:spTree>
    <p:extLst>
      <p:ext uri="{BB962C8B-B14F-4D97-AF65-F5344CB8AC3E}">
        <p14:creationId xmlns:p14="http://schemas.microsoft.com/office/powerpoint/2010/main" val="13499271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67" name="Shape 6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endParaRPr sz="2200" dirty="0"/>
          </a:p>
        </p:txBody>
      </p:sp>
    </p:spTree>
    <p:extLst>
      <p:ext uri="{BB962C8B-B14F-4D97-AF65-F5344CB8AC3E}">
        <p14:creationId xmlns:p14="http://schemas.microsoft.com/office/powerpoint/2010/main" val="271506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71" name="Shape 7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endParaRPr sz="2200" dirty="0"/>
          </a:p>
        </p:txBody>
      </p:sp>
    </p:spTree>
    <p:extLst>
      <p:ext uri="{BB962C8B-B14F-4D97-AF65-F5344CB8AC3E}">
        <p14:creationId xmlns:p14="http://schemas.microsoft.com/office/powerpoint/2010/main" val="16768315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76" name="Shape 7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endParaRPr sz="2200" dirty="0"/>
          </a:p>
        </p:txBody>
      </p:sp>
    </p:spTree>
    <p:extLst>
      <p:ext uri="{BB962C8B-B14F-4D97-AF65-F5344CB8AC3E}">
        <p14:creationId xmlns:p14="http://schemas.microsoft.com/office/powerpoint/2010/main" val="29347128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80" name="Shape 8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endParaRPr sz="2200" dirty="0"/>
          </a:p>
        </p:txBody>
      </p:sp>
    </p:spTree>
    <p:extLst>
      <p:ext uri="{BB962C8B-B14F-4D97-AF65-F5344CB8AC3E}">
        <p14:creationId xmlns:p14="http://schemas.microsoft.com/office/powerpoint/2010/main" val="17512308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86" name="Shape 8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endParaRPr sz="2200" dirty="0"/>
          </a:p>
        </p:txBody>
      </p:sp>
    </p:spTree>
    <p:extLst>
      <p:ext uri="{BB962C8B-B14F-4D97-AF65-F5344CB8AC3E}">
        <p14:creationId xmlns:p14="http://schemas.microsoft.com/office/powerpoint/2010/main" val="11527431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304652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91" name="Shape 9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endParaRPr sz="2200" dirty="0"/>
          </a:p>
        </p:txBody>
      </p:sp>
    </p:spTree>
    <p:extLst>
      <p:ext uri="{BB962C8B-B14F-4D97-AF65-F5344CB8AC3E}">
        <p14:creationId xmlns:p14="http://schemas.microsoft.com/office/powerpoint/2010/main" val="24294213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10974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40535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6632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719498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475057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99" name="Shape 9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endParaRPr lang="bg-BG" sz="2200" baseline="0" dirty="0" smtClean="0"/>
          </a:p>
        </p:txBody>
      </p:sp>
    </p:spTree>
    <p:extLst>
      <p:ext uri="{BB962C8B-B14F-4D97-AF65-F5344CB8AC3E}">
        <p14:creationId xmlns:p14="http://schemas.microsoft.com/office/powerpoint/2010/main" val="26794246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 dirty="0"/>
          </a:p>
        </p:txBody>
      </p:sp>
      <p:sp>
        <p:nvSpPr>
          <p:cNvPr id="34" name="Shape 3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endParaRPr sz="2200" dirty="0"/>
          </a:p>
        </p:txBody>
      </p:sp>
    </p:spTree>
    <p:extLst>
      <p:ext uri="{BB962C8B-B14F-4D97-AF65-F5344CB8AC3E}">
        <p14:creationId xmlns:p14="http://schemas.microsoft.com/office/powerpoint/2010/main" val="638780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6" name="Shape 6"/>
          <p:cNvSpPr>
            <a:spLocks noGrp="1"/>
          </p:cNvSpPr>
          <p:nvPr>
            <p:ph type="body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9" name="Shape 9"/>
          <p:cNvSpPr>
            <a:spLocks noGrp="1"/>
          </p:cNvSpPr>
          <p:nvPr>
            <p:ph type="body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>
              <a:defRPr sz="1800"/>
            </a:pPr>
            <a:r>
              <a:rPr sz="6000"/>
              <a:t>Title Text</a:t>
            </a:r>
          </a:p>
        </p:txBody>
      </p:sp>
      <p:sp>
        <p:nvSpPr>
          <p:cNvPr id="14" name="Shape 14"/>
          <p:cNvSpPr>
            <a:spLocks noGrp="1"/>
          </p:cNvSpPr>
          <p:nvPr>
            <p:ph type="body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Body Level One</a:t>
            </a:r>
          </a:p>
          <a:p>
            <a:pPr lvl="1">
              <a:defRPr sz="1800"/>
            </a:pPr>
            <a:r>
              <a:rPr sz="3600"/>
              <a:t>Body Level Two</a:t>
            </a:r>
          </a:p>
          <a:p>
            <a:pPr lvl="2">
              <a:defRPr sz="1800"/>
            </a:pPr>
            <a:r>
              <a:rPr sz="3600"/>
              <a:t>Body Level Three</a:t>
            </a:r>
          </a:p>
          <a:p>
            <a:pPr lvl="3">
              <a:defRPr sz="1800"/>
            </a:pPr>
            <a:r>
              <a:rPr sz="3600"/>
              <a:t>Body Level Four</a:t>
            </a:r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pPr lvl="0">
              <a:defRPr sz="1800"/>
            </a:pPr>
            <a:r>
              <a:rPr sz="2800"/>
              <a:t>Body Level One</a:t>
            </a:r>
          </a:p>
          <a:p>
            <a:pPr lvl="1">
              <a:defRPr sz="1800"/>
            </a:pPr>
            <a:r>
              <a:rPr sz="2800"/>
              <a:t>Body Level Two</a:t>
            </a:r>
          </a:p>
          <a:p>
            <a:pPr lvl="2">
              <a:defRPr sz="1800"/>
            </a:pPr>
            <a:r>
              <a:rPr sz="2800"/>
              <a:t>Body Level Three</a:t>
            </a:r>
          </a:p>
          <a:p>
            <a:pPr lvl="3">
              <a:defRPr sz="1800"/>
            </a:pPr>
            <a:r>
              <a:rPr sz="2800"/>
              <a:t>Body Level Four</a:t>
            </a:r>
          </a:p>
          <a:p>
            <a:pPr lvl="4">
              <a:defRPr sz="1800"/>
            </a:pPr>
            <a:r>
              <a:rPr sz="28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Body Level One</a:t>
            </a:r>
          </a:p>
          <a:p>
            <a:pPr lvl="1">
              <a:defRPr sz="1800"/>
            </a:pPr>
            <a:r>
              <a:rPr sz="3600"/>
              <a:t>Body Level Two</a:t>
            </a:r>
          </a:p>
          <a:p>
            <a:pPr lvl="2">
              <a:defRPr sz="1800"/>
            </a:pPr>
            <a:r>
              <a:rPr sz="3600"/>
              <a:t>Body Level Three</a:t>
            </a:r>
          </a:p>
          <a:p>
            <a:pPr lvl="3">
              <a:defRPr sz="1800"/>
            </a:pPr>
            <a:r>
              <a:rPr sz="3600"/>
              <a:t>Body Level Four</a:t>
            </a:r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/>
            </a:pPr>
            <a:r>
              <a:rPr sz="3600"/>
              <a:t>Body Level One</a:t>
            </a:r>
          </a:p>
          <a:p>
            <a:pPr lvl="1">
              <a:defRPr sz="1800"/>
            </a:pPr>
            <a:r>
              <a:rPr sz="3600"/>
              <a:t>Body Level Two</a:t>
            </a:r>
          </a:p>
          <a:p>
            <a:pPr lvl="2">
              <a:defRPr sz="1800"/>
            </a:pPr>
            <a:r>
              <a:rPr sz="3600"/>
              <a:t>Body Level Three</a:t>
            </a:r>
          </a:p>
          <a:p>
            <a:pPr lvl="3">
              <a:defRPr sz="1800"/>
            </a:pPr>
            <a:r>
              <a:rPr sz="3600"/>
              <a:t>Body Level Four</a:t>
            </a:r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algn="ctr" defTabSz="584200">
        <a:defRPr sz="8000">
          <a:latin typeface="+mn-lt"/>
          <a:ea typeface="+mn-ea"/>
          <a:cs typeface="+mn-cs"/>
          <a:sym typeface="Helvetica Light"/>
        </a:defRPr>
      </a:lvl1pPr>
      <a:lvl2pPr indent="228600" algn="ctr" defTabSz="584200">
        <a:defRPr sz="8000">
          <a:latin typeface="+mn-lt"/>
          <a:ea typeface="+mn-ea"/>
          <a:cs typeface="+mn-cs"/>
          <a:sym typeface="Helvetica Light"/>
        </a:defRPr>
      </a:lvl2pPr>
      <a:lvl3pPr indent="457200" algn="ctr" defTabSz="584200">
        <a:defRPr sz="8000">
          <a:latin typeface="+mn-lt"/>
          <a:ea typeface="+mn-ea"/>
          <a:cs typeface="+mn-cs"/>
          <a:sym typeface="Helvetica Light"/>
        </a:defRPr>
      </a:lvl3pPr>
      <a:lvl4pPr indent="685800" algn="ctr" defTabSz="584200">
        <a:defRPr sz="8000">
          <a:latin typeface="+mn-lt"/>
          <a:ea typeface="+mn-ea"/>
          <a:cs typeface="+mn-cs"/>
          <a:sym typeface="Helvetica Light"/>
        </a:defRPr>
      </a:lvl4pPr>
      <a:lvl5pPr indent="914400" algn="ctr" defTabSz="584200">
        <a:defRPr sz="8000">
          <a:latin typeface="+mn-lt"/>
          <a:ea typeface="+mn-ea"/>
          <a:cs typeface="+mn-cs"/>
          <a:sym typeface="Helvetica Light"/>
        </a:defRPr>
      </a:lvl5pPr>
      <a:lvl6pPr indent="1143000" algn="ctr" defTabSz="584200">
        <a:defRPr sz="8000">
          <a:latin typeface="+mn-lt"/>
          <a:ea typeface="+mn-ea"/>
          <a:cs typeface="+mn-cs"/>
          <a:sym typeface="Helvetica Light"/>
        </a:defRPr>
      </a:lvl6pPr>
      <a:lvl7pPr indent="1371600" algn="ctr" defTabSz="584200">
        <a:defRPr sz="8000">
          <a:latin typeface="+mn-lt"/>
          <a:ea typeface="+mn-ea"/>
          <a:cs typeface="+mn-cs"/>
          <a:sym typeface="Helvetica Light"/>
        </a:defRPr>
      </a:lvl7pPr>
      <a:lvl8pPr indent="1600200" algn="ctr" defTabSz="584200">
        <a:defRPr sz="8000">
          <a:latin typeface="+mn-lt"/>
          <a:ea typeface="+mn-ea"/>
          <a:cs typeface="+mn-cs"/>
          <a:sym typeface="Helvetica Light"/>
        </a:defRPr>
      </a:lvl8pPr>
      <a:lvl9pPr indent="1828800" algn="ctr" defTabSz="584200">
        <a:defRPr sz="8000">
          <a:latin typeface="+mn-lt"/>
          <a:ea typeface="+mn-ea"/>
          <a:cs typeface="+mn-cs"/>
          <a:sym typeface="Helvetica Light"/>
        </a:defRPr>
      </a:lvl9pPr>
    </p:titleStyle>
    <p:bodyStyle>
      <a:lvl1pPr marL="444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1pPr>
      <a:lvl2pPr marL="889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2pPr>
      <a:lvl3pPr marL="1333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3pPr>
      <a:lvl4pPr marL="1778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4pPr>
      <a:lvl5pPr marL="2222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5pPr>
      <a:lvl6pPr marL="2667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6pPr>
      <a:lvl7pPr marL="3111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7pPr>
      <a:lvl8pPr marL="3556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8pPr>
      <a:lvl9pPr marL="4000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FF"/>
            </a:gs>
            <a:gs pos="58875">
              <a:srgbClr val="ECEDED"/>
            </a:gs>
            <a:gs pos="100000">
              <a:srgbClr val="D9DADB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969" y="1362978"/>
            <a:ext cx="13029769" cy="6587005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FF"/>
            </a:gs>
            <a:gs pos="58875">
              <a:srgbClr val="ECEDED"/>
            </a:gs>
            <a:gs pos="100000">
              <a:srgbClr val="D9DADB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6353619" y="4030415"/>
            <a:ext cx="65" cy="1692771"/>
          </a:xfrm>
          <a:prstGeom prst="rect">
            <a:avLst/>
          </a:prstGeom>
          <a:ln w="12700">
            <a:miter lim="400000"/>
          </a:ln>
          <a:effectLst>
            <a:outerShdw blurRad="355600" rotWithShape="0">
              <a:srgbClr val="000000">
                <a:alpha val="7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 anchor="ctr">
            <a:spAutoFit/>
          </a:bodyPr>
          <a:lstStyle/>
          <a:p>
            <a:pPr lvl="0">
              <a:defRPr sz="1800"/>
            </a:pPr>
            <a:endParaRPr sz="11000" dirty="0">
              <a:solidFill>
                <a:srgbClr val="0365C0"/>
              </a:solidFill>
              <a:latin typeface="Myriad Pro"/>
              <a:ea typeface="Myriad Pro"/>
              <a:cs typeface="Myriad Pro"/>
              <a:sym typeface="Myriad Pro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836630" y="3927823"/>
            <a:ext cx="7033977" cy="17953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bg-BG" sz="11000" dirty="0" smtClean="0">
                <a:solidFill>
                  <a:schemeClr val="accent1">
                    <a:lumMod val="75000"/>
                  </a:schemeClr>
                </a:solidFill>
                <a:cs typeface="Myriad Hebrew" panose="01010101010101010101" pitchFamily="50" charset="-79"/>
              </a:rPr>
              <a:t>Ново</a:t>
            </a:r>
            <a:r>
              <a:rPr lang="bg-BG" sz="11000" dirty="0" smtClean="0">
                <a:solidFill>
                  <a:srgbClr val="000000"/>
                </a:solidFill>
                <a:cs typeface="Myriad Hebrew" panose="01010101010101010101" pitchFamily="50" charset="-79"/>
              </a:rPr>
              <a:t> </a:t>
            </a:r>
            <a:r>
              <a:rPr lang="bg-BG" sz="11000" dirty="0" smtClean="0">
                <a:solidFill>
                  <a:srgbClr val="92D050"/>
                </a:solidFill>
                <a:cs typeface="Myriad Hebrew" panose="01010101010101010101" pitchFamily="50" charset="-79"/>
              </a:rPr>
              <a:t>лице</a:t>
            </a:r>
            <a:endParaRPr kumimoji="0" lang="en-GB" sz="11000" b="0" i="0" u="none" strike="noStrike" cap="none" spc="0" normalizeH="0" baseline="0" dirty="0">
              <a:ln>
                <a:noFill/>
              </a:ln>
              <a:solidFill>
                <a:srgbClr val="92D050"/>
              </a:solidFill>
              <a:effectLst/>
              <a:uFillTx/>
              <a:latin typeface="Myriad Hebrew" panose="01010101010101010101" pitchFamily="50" charset="-79"/>
              <a:cs typeface="Myriad Hebrew" panose="01010101010101010101" pitchFamily="50" charset="-79"/>
              <a:sym typeface="Helvetica Ligh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FF"/>
            </a:gs>
            <a:gs pos="58875">
              <a:srgbClr val="ECEDED"/>
            </a:gs>
            <a:gs pos="100000">
              <a:srgbClr val="D9DADB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/>
          <p:nvPr/>
        </p:nvSpPr>
        <p:spPr>
          <a:xfrm>
            <a:off x="6502368" y="4030415"/>
            <a:ext cx="64" cy="1692771"/>
          </a:xfrm>
          <a:prstGeom prst="rect">
            <a:avLst/>
          </a:prstGeom>
          <a:ln w="12700">
            <a:miter lim="400000"/>
          </a:ln>
          <a:effectLst>
            <a:outerShdw blurRad="355600" rotWithShape="0">
              <a:srgbClr val="000000">
                <a:alpha val="7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 anchor="ctr">
            <a:spAutoFit/>
          </a:bodyPr>
          <a:lstStyle/>
          <a:p>
            <a:pPr lvl="0">
              <a:defRPr sz="1800"/>
            </a:pPr>
            <a:endParaRPr sz="11000" dirty="0">
              <a:solidFill>
                <a:srgbClr val="70BF41"/>
              </a:solidFill>
              <a:latin typeface="Myriad Pro"/>
              <a:ea typeface="Myriad Pro"/>
              <a:cs typeface="Myriad Pro"/>
              <a:sym typeface="Myriad Pro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86724" y="3769569"/>
            <a:ext cx="12431288" cy="17953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bg-BG" sz="11000" dirty="0" smtClean="0">
                <a:solidFill>
                  <a:schemeClr val="accent1">
                    <a:lumMod val="75000"/>
                  </a:schemeClr>
                </a:solidFill>
                <a:latin typeface="Myriad Pro" panose="020B0503030403020204" pitchFamily="34" charset="0"/>
                <a:cs typeface="Myriad Hebrew" panose="01010101010101010101" pitchFamily="50" charset="-79"/>
              </a:rPr>
              <a:t>До къде стигнахме </a:t>
            </a:r>
            <a:r>
              <a:rPr lang="bg-BG" sz="11000" dirty="0" smtClean="0">
                <a:solidFill>
                  <a:srgbClr val="92D050"/>
                </a:solidFill>
                <a:latin typeface="Myriad Pro" panose="020B0503030403020204" pitchFamily="34" charset="0"/>
                <a:cs typeface="Myriad Hebrew" panose="01010101010101010101" pitchFamily="50" charset="-79"/>
              </a:rPr>
              <a:t>?</a:t>
            </a:r>
            <a:endParaRPr kumimoji="0" lang="en-GB" sz="11000" b="0" i="0" u="none" strike="noStrike" cap="none" spc="0" normalizeH="0" baseline="0" dirty="0">
              <a:ln>
                <a:noFill/>
              </a:ln>
              <a:solidFill>
                <a:srgbClr val="92D050"/>
              </a:solidFill>
              <a:effectLst/>
              <a:uFillTx/>
              <a:latin typeface="Myriad Pro" panose="020B0503030403020204" pitchFamily="34" charset="0"/>
              <a:cs typeface="Myriad Hebrew" panose="01010101010101010101" pitchFamily="50" charset="-79"/>
              <a:sym typeface="Helvetica Ligh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FF"/>
            </a:gs>
            <a:gs pos="58875">
              <a:srgbClr val="ECEDED"/>
            </a:gs>
            <a:gs pos="100000">
              <a:srgbClr val="D9DADB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9673" y="1547000"/>
            <a:ext cx="11674671" cy="601190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bg-BG" sz="9600" b="0" i="0" u="none" strike="noStrike" cap="none" spc="0" normalizeH="0" baseline="0" dirty="0" smtClean="0">
                <a:ln>
                  <a:noFill/>
                </a:ln>
                <a:solidFill>
                  <a:srgbClr val="92D050"/>
                </a:solidFill>
                <a:effectLst/>
                <a:uFillTx/>
                <a:latin typeface="Myriad Pro" panose="020B0503030403020204" pitchFamily="34" charset="0"/>
                <a:sym typeface="Helvetica Light"/>
              </a:rPr>
              <a:t>5</a:t>
            </a:r>
            <a:r>
              <a:rPr kumimoji="0" lang="bg-BG" sz="96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yriad Pro" panose="020B0503030403020204" pitchFamily="34" charset="0"/>
                <a:sym typeface="Helvetica Light"/>
              </a:rPr>
              <a:t> </a:t>
            </a:r>
            <a:r>
              <a:rPr kumimoji="0" lang="bg-BG" sz="9600" b="0" i="0" u="none" strike="noStrike" cap="none" spc="0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Myriad Pro" panose="020B0503030403020204" pitchFamily="34" charset="0"/>
                <a:sym typeface="Helvetica Light"/>
              </a:rPr>
              <a:t>Години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bg-BG" sz="9600" dirty="0">
              <a:solidFill>
                <a:schemeClr val="accent1">
                  <a:lumMod val="75000"/>
                </a:schemeClr>
              </a:solidFill>
              <a:latin typeface="Myriad Pro" panose="020B0503030403020204" pitchFamily="34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bg-BG" sz="9600" b="0" i="0" u="none" strike="noStrike" cap="none" spc="0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Myriad Pro" panose="020B0503030403020204" pitchFamily="34" charset="0"/>
                <a:sym typeface="Helvetica Light"/>
              </a:rPr>
              <a:t>Всяко</a:t>
            </a:r>
            <a:r>
              <a:rPr kumimoji="0" lang="bg-BG" sz="9600" b="0" i="0" u="none" strike="noStrike" cap="none" spc="0" normalizeH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Myriad Pro" panose="020B0503030403020204" pitchFamily="34" charset="0"/>
                <a:sym typeface="Helvetica Light"/>
              </a:rPr>
              <a:t> 5 – то училище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bg-BG" sz="9600" b="0" i="0" u="none" strike="noStrike" cap="none" spc="0" normalizeH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Myriad Pro" panose="020B0503030403020204" pitchFamily="34" charset="0"/>
                <a:sym typeface="Helvetica Light"/>
              </a:rPr>
              <a:t>използва</a:t>
            </a:r>
            <a:r>
              <a:rPr kumimoji="0" lang="bg-BG" sz="96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yriad Pro" panose="020B0503030403020204" pitchFamily="34" charset="0"/>
                <a:sym typeface="Helvetica Light"/>
              </a:rPr>
              <a:t> </a:t>
            </a:r>
            <a:r>
              <a:rPr kumimoji="0" lang="bg-BG" sz="9600" b="0" i="0" u="none" strike="noStrike" cap="none" spc="0" normalizeH="0" dirty="0" err="1" smtClean="0">
                <a:ln>
                  <a:noFill/>
                </a:ln>
                <a:solidFill>
                  <a:srgbClr val="92D050"/>
                </a:solidFill>
                <a:effectLst/>
                <a:uFillTx/>
                <a:latin typeface="Myriad Pro" panose="020B0503030403020204" pitchFamily="34" charset="0"/>
                <a:sym typeface="Helvetica Light"/>
              </a:rPr>
              <a:t>Енвижън</a:t>
            </a:r>
            <a:endParaRPr kumimoji="0" lang="en-GB" sz="9600" b="0" i="0" u="none" strike="noStrike" cap="none" spc="0" normalizeH="0" baseline="0" dirty="0">
              <a:ln>
                <a:noFill/>
              </a:ln>
              <a:solidFill>
                <a:srgbClr val="92D050"/>
              </a:solidFill>
              <a:effectLst/>
              <a:uFillTx/>
              <a:latin typeface="Myriad Pro" panose="020B0503030403020204" pitchFamily="34" charset="0"/>
              <a:sym typeface="Helvetica Ligh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FF"/>
            </a:gs>
            <a:gs pos="58875">
              <a:srgbClr val="ECEDED"/>
            </a:gs>
            <a:gs pos="100000">
              <a:srgbClr val="D9DADB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/>
          <p:nvPr/>
        </p:nvSpPr>
        <p:spPr>
          <a:xfrm>
            <a:off x="4530372" y="932841"/>
            <a:ext cx="218008" cy="1231106"/>
          </a:xfrm>
          <a:prstGeom prst="rect">
            <a:avLst/>
          </a:prstGeom>
          <a:ln w="12700">
            <a:miter lim="400000"/>
          </a:ln>
          <a:effectLst>
            <a:outerShdw blurRad="355600" rotWithShape="0">
              <a:srgbClr val="000000">
                <a:alpha val="7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 anchor="ctr">
            <a:spAutoFit/>
          </a:bodyPr>
          <a:lstStyle/>
          <a:p>
            <a:pPr lvl="0">
              <a:defRPr sz="1800"/>
            </a:pPr>
            <a:r>
              <a:rPr lang="bg-BG" sz="8000" dirty="0" smtClean="0">
                <a:solidFill>
                  <a:srgbClr val="70BF41"/>
                </a:solidFill>
                <a:latin typeface="Myriad Pro"/>
                <a:ea typeface="Myriad Pro"/>
                <a:cs typeface="Myriad Pro"/>
                <a:sym typeface="Myriad Pro"/>
              </a:rPr>
              <a:t> </a:t>
            </a:r>
            <a:endParaRPr sz="8000" dirty="0">
              <a:solidFill>
                <a:srgbClr val="0365C0"/>
              </a:solidFill>
              <a:latin typeface="Myriad Pro"/>
              <a:ea typeface="Myriad Pro"/>
              <a:cs typeface="Myriad Pro"/>
              <a:sym typeface="Myriad Pro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3484" y="359964"/>
            <a:ext cx="8851783" cy="133369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bg-BG" sz="8000" b="0" i="0" u="none" strike="noStrike" cap="none" spc="0" normalizeH="0" baseline="0" dirty="0" smtClean="0">
                <a:ln>
                  <a:noFill/>
                </a:ln>
                <a:solidFill>
                  <a:srgbClr val="92D050"/>
                </a:solidFill>
                <a:effectLst/>
                <a:uFillTx/>
                <a:latin typeface="Myriad Pro" panose="020B0503030403020204" pitchFamily="34" charset="0"/>
                <a:sym typeface="Helvetica Light"/>
              </a:rPr>
              <a:t>140</a:t>
            </a:r>
            <a:r>
              <a:rPr kumimoji="0" lang="bg-BG" sz="80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yriad Pro" panose="020B0503030403020204" pitchFamily="34" charset="0"/>
                <a:sym typeface="Helvetica Light"/>
              </a:rPr>
              <a:t> </a:t>
            </a:r>
            <a:r>
              <a:rPr kumimoji="0" lang="bg-BG" sz="8000" b="0" i="0" u="none" strike="noStrike" cap="none" spc="0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Myriad Pro" panose="020B0503030403020204" pitchFamily="34" charset="0"/>
                <a:sym typeface="Helvetica Light"/>
              </a:rPr>
              <a:t>населени</a:t>
            </a:r>
            <a:r>
              <a:rPr kumimoji="0" lang="bg-BG" sz="8000" b="0" i="0" u="none" strike="noStrike" cap="none" spc="0" normalizeH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Myriad Pro" panose="020B0503030403020204" pitchFamily="34" charset="0"/>
                <a:sym typeface="Helvetica Light"/>
              </a:rPr>
              <a:t> места</a:t>
            </a:r>
            <a:endParaRPr kumimoji="0" lang="en-GB" sz="8000" b="0" i="0" u="none" strike="noStrike" cap="none" spc="0" normalizeH="0" baseline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FillTx/>
              <a:latin typeface="Myriad Pro" panose="020B0503030403020204" pitchFamily="34" charset="0"/>
              <a:sym typeface="Helvetica Ligh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94361" y="2649994"/>
            <a:ext cx="6890028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rtl="0" latinLnBrk="1" hangingPunct="0"/>
            <a:r>
              <a:rPr lang="bg-BG" sz="8000" dirty="0" smtClean="0">
                <a:solidFill>
                  <a:srgbClr val="92D050"/>
                </a:solidFill>
                <a:latin typeface="Myriad Pro" panose="020B0503030403020204" pitchFamily="34" charset="0"/>
              </a:rPr>
              <a:t>34 000 </a:t>
            </a:r>
            <a:r>
              <a:rPr lang="bg-BG" sz="8000" dirty="0" smtClean="0">
                <a:solidFill>
                  <a:schemeClr val="accent1">
                    <a:lumMod val="75000"/>
                  </a:schemeClr>
                </a:solidFill>
                <a:latin typeface="Myriad Pro" panose="020B0503030403020204" pitchFamily="34" charset="0"/>
              </a:rPr>
              <a:t>ученика</a:t>
            </a:r>
            <a:endParaRPr lang="en-GB" sz="8000" dirty="0">
              <a:solidFill>
                <a:schemeClr val="accent1">
                  <a:lumMod val="75000"/>
                </a:schemeClr>
              </a:solidFill>
              <a:latin typeface="Myriad Pro" panose="020B0503030403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852156" y="4460246"/>
            <a:ext cx="5910593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rtl="0" latinLnBrk="1" hangingPunct="0"/>
            <a:r>
              <a:rPr lang="bg-BG" sz="8000" dirty="0" smtClean="0">
                <a:solidFill>
                  <a:srgbClr val="92D050"/>
                </a:solidFill>
                <a:latin typeface="Myriad Pro" panose="020B0503030403020204" pitchFamily="34" charset="0"/>
              </a:rPr>
              <a:t>340</a:t>
            </a:r>
            <a:r>
              <a:rPr lang="bg-BG" sz="8000" dirty="0" smtClean="0">
                <a:solidFill>
                  <a:srgbClr val="000000"/>
                </a:solidFill>
                <a:latin typeface="Myriad Pro" panose="020B0503030403020204" pitchFamily="34" charset="0"/>
              </a:rPr>
              <a:t> </a:t>
            </a:r>
            <a:r>
              <a:rPr lang="bg-BG" sz="8000" dirty="0" smtClean="0">
                <a:solidFill>
                  <a:schemeClr val="accent1">
                    <a:lumMod val="75000"/>
                  </a:schemeClr>
                </a:solidFill>
                <a:latin typeface="Myriad Pro" panose="020B0503030403020204" pitchFamily="34" charset="0"/>
              </a:rPr>
              <a:t>училища</a:t>
            </a:r>
            <a:endParaRPr lang="en-GB" sz="8000" dirty="0">
              <a:solidFill>
                <a:schemeClr val="accent1">
                  <a:lumMod val="75000"/>
                </a:schemeClr>
              </a:solidFill>
              <a:latin typeface="Myriad Pro" panose="020B0503030403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75197" y="5800596"/>
            <a:ext cx="5120312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rtl="0" latinLnBrk="1" hangingPunct="0"/>
            <a:r>
              <a:rPr lang="bg-BG" sz="8000" dirty="0" smtClean="0">
                <a:solidFill>
                  <a:srgbClr val="92D050"/>
                </a:solidFill>
                <a:latin typeface="Myriad Pro" panose="020B0503030403020204" pitchFamily="34" charset="0"/>
              </a:rPr>
              <a:t>1400</a:t>
            </a:r>
            <a:r>
              <a:rPr lang="bg-BG" sz="8000" dirty="0" smtClean="0">
                <a:solidFill>
                  <a:srgbClr val="000000"/>
                </a:solidFill>
                <a:latin typeface="Myriad Pro" panose="020B0503030403020204" pitchFamily="34" charset="0"/>
              </a:rPr>
              <a:t> </a:t>
            </a:r>
            <a:r>
              <a:rPr lang="bg-BG" sz="8000" dirty="0" smtClean="0">
                <a:solidFill>
                  <a:schemeClr val="accent1">
                    <a:lumMod val="75000"/>
                  </a:schemeClr>
                </a:solidFill>
                <a:latin typeface="Myriad Pro" panose="020B0503030403020204" pitchFamily="34" charset="0"/>
              </a:rPr>
              <a:t>урока</a:t>
            </a:r>
            <a:endParaRPr lang="en-GB" sz="8000" dirty="0">
              <a:solidFill>
                <a:schemeClr val="accent1">
                  <a:lumMod val="75000"/>
                </a:schemeClr>
              </a:solidFill>
              <a:latin typeface="Myriad Pro" panose="020B0503030403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40854" y="8080750"/>
            <a:ext cx="11888191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rtl="0" latinLnBrk="1" hangingPunct="0"/>
            <a:r>
              <a:rPr lang="bg-BG" sz="8000" dirty="0" smtClean="0">
                <a:solidFill>
                  <a:srgbClr val="92D050"/>
                </a:solidFill>
                <a:latin typeface="Myriad Pro" panose="020B0503030403020204" pitchFamily="34" charset="0"/>
              </a:rPr>
              <a:t>15</a:t>
            </a:r>
            <a:r>
              <a:rPr lang="bg-BG" sz="8000" dirty="0" smtClean="0">
                <a:solidFill>
                  <a:srgbClr val="000000"/>
                </a:solidFill>
                <a:latin typeface="Myriad Pro" panose="020B0503030403020204" pitchFamily="34" charset="0"/>
              </a:rPr>
              <a:t> </a:t>
            </a:r>
            <a:r>
              <a:rPr lang="bg-BG" sz="8000" dirty="0" smtClean="0">
                <a:solidFill>
                  <a:schemeClr val="accent1">
                    <a:lumMod val="75000"/>
                  </a:schemeClr>
                </a:solidFill>
                <a:latin typeface="Myriad Pro" panose="020B0503030403020204" pitchFamily="34" charset="0"/>
              </a:rPr>
              <a:t>подобрения в</a:t>
            </a:r>
            <a:r>
              <a:rPr lang="bg-BG" sz="8000" dirty="0" smtClean="0">
                <a:solidFill>
                  <a:srgbClr val="000000"/>
                </a:solidFill>
                <a:latin typeface="Myriad Pro" panose="020B0503030403020204" pitchFamily="34" charset="0"/>
              </a:rPr>
              <a:t> </a:t>
            </a:r>
            <a:r>
              <a:rPr lang="bg-BG" sz="8000" dirty="0" err="1" smtClean="0">
                <a:solidFill>
                  <a:schemeClr val="accent1">
                    <a:lumMod val="75000"/>
                  </a:schemeClr>
                </a:solidFill>
                <a:latin typeface="Myriad Pro" panose="020B0503030403020204" pitchFamily="34" charset="0"/>
              </a:rPr>
              <a:t>Енвижън</a:t>
            </a:r>
            <a:endParaRPr lang="en-GB" sz="8000" dirty="0">
              <a:solidFill>
                <a:schemeClr val="accent1">
                  <a:lumMod val="75000"/>
                </a:schemeClr>
              </a:solidFill>
              <a:latin typeface="Myriad Pro" panose="020B0503030403020204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1" animBg="1" advAuto="0"/>
      <p:bldP spid="3" grpId="0"/>
      <p:bldP spid="9" grpId="0"/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FF"/>
            </a:gs>
            <a:gs pos="58875">
              <a:srgbClr val="ECEDED"/>
            </a:gs>
            <a:gs pos="100000">
              <a:srgbClr val="D9DADB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roup 59"/>
          <p:cNvGrpSpPr/>
          <p:nvPr/>
        </p:nvGrpSpPr>
        <p:grpSpPr>
          <a:xfrm>
            <a:off x="1168671" y="1941834"/>
            <a:ext cx="10667458" cy="7317732"/>
            <a:chOff x="-127000" y="-88900"/>
            <a:chExt cx="10667456" cy="7317731"/>
          </a:xfrm>
        </p:grpSpPr>
        <p:pic>
          <p:nvPicPr>
            <p:cNvPr id="58" name="pasted-image.png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10413457" cy="6987532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57" name="Picture 56"/>
            <p:cNvPicPr/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127000" y="-88900"/>
              <a:ext cx="10667457" cy="7317732"/>
            </a:xfrm>
            <a:prstGeom prst="rect">
              <a:avLst/>
            </a:prstGeom>
            <a:effectLst/>
          </p:spPr>
        </p:pic>
      </p:grpSp>
      <p:sp>
        <p:nvSpPr>
          <p:cNvPr id="6" name="TextBox 5"/>
          <p:cNvSpPr txBox="1"/>
          <p:nvPr/>
        </p:nvSpPr>
        <p:spPr>
          <a:xfrm>
            <a:off x="2076508" y="366836"/>
            <a:ext cx="8851783" cy="133369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bg-BG" sz="8000" b="0" i="0" u="none" strike="noStrike" cap="none" spc="0" normalizeH="0" baseline="0" dirty="0" smtClean="0">
                <a:ln>
                  <a:noFill/>
                </a:ln>
                <a:solidFill>
                  <a:srgbClr val="92D050"/>
                </a:solidFill>
                <a:effectLst/>
                <a:uFillTx/>
                <a:latin typeface="Myriad Pro" panose="020B0503030403020204" pitchFamily="34" charset="0"/>
                <a:sym typeface="Helvetica Light"/>
              </a:rPr>
              <a:t>140</a:t>
            </a:r>
            <a:r>
              <a:rPr kumimoji="0" lang="bg-BG" sz="80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yriad Pro" panose="020B0503030403020204" pitchFamily="34" charset="0"/>
                <a:sym typeface="Helvetica Light"/>
              </a:rPr>
              <a:t> </a:t>
            </a:r>
            <a:r>
              <a:rPr kumimoji="0" lang="bg-BG" sz="8000" b="0" i="0" u="none" strike="noStrike" cap="none" spc="0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Myriad Pro" panose="020B0503030403020204" pitchFamily="34" charset="0"/>
                <a:sym typeface="Helvetica Light"/>
              </a:rPr>
              <a:t>населени</a:t>
            </a:r>
            <a:r>
              <a:rPr kumimoji="0" lang="bg-BG" sz="8000" b="0" i="0" u="none" strike="noStrike" cap="none" spc="0" normalizeH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Myriad Pro" panose="020B0503030403020204" pitchFamily="34" charset="0"/>
                <a:sym typeface="Helvetica Light"/>
              </a:rPr>
              <a:t> места</a:t>
            </a:r>
            <a:endParaRPr kumimoji="0" lang="en-GB" sz="8000" b="0" i="0" u="none" strike="noStrike" cap="none" spc="0" normalizeH="0" baseline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FillTx/>
              <a:latin typeface="Myriad Pro" panose="020B0503030403020204" pitchFamily="34" charset="0"/>
              <a:sym typeface="Helvetica Ligh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FF"/>
            </a:gs>
            <a:gs pos="58875">
              <a:srgbClr val="ECEDED"/>
            </a:gs>
            <a:gs pos="100000">
              <a:srgbClr val="D9DADB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uchase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437203" y="2849086"/>
            <a:ext cx="4948078" cy="2280220"/>
          </a:xfrm>
          <a:prstGeom prst="rect">
            <a:avLst/>
          </a:prstGeom>
          <a:ln w="12700">
            <a:miter lim="400000"/>
          </a:ln>
        </p:spPr>
      </p:pic>
      <p:pic>
        <p:nvPicPr>
          <p:cNvPr id="65" name="envlogo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63542" y="3422909"/>
            <a:ext cx="6711257" cy="1770161"/>
          </a:xfrm>
          <a:prstGeom prst="rect">
            <a:avLst/>
          </a:prstGeom>
          <a:ln w="25400">
            <a:miter lim="400000"/>
          </a:ln>
          <a:effectLst>
            <a:outerShdw blurRad="254000" dist="127000" dir="5400000" rotWithShape="0">
              <a:srgbClr val="000000">
                <a:alpha val="12263"/>
              </a:srgbClr>
            </a:outerShdw>
          </a:effectLst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2" animBg="1" advAuto="0"/>
      <p:bldP spid="65" grpId="1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FF"/>
            </a:gs>
            <a:gs pos="58875">
              <a:srgbClr val="ECEDED"/>
            </a:gs>
            <a:gs pos="100000">
              <a:srgbClr val="D9DADB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0551" y="3433187"/>
            <a:ext cx="12386403" cy="281102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bg-BG" sz="8800" b="0" i="0" u="none" strike="noStrike" cap="none" spc="0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Myriad Pro" panose="020B0503030403020204" pitchFamily="34" charset="0"/>
                <a:sym typeface="Helvetica Light"/>
              </a:rPr>
              <a:t>В</a:t>
            </a:r>
            <a:r>
              <a:rPr kumimoji="0" lang="bg-BG" sz="8800" b="0" i="0" u="none" strike="noStrike" cap="none" spc="0" normalizeH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Myriad Pro" panose="020B0503030403020204" pitchFamily="34" charset="0"/>
                <a:sym typeface="Helvetica Light"/>
              </a:rPr>
              <a:t> помощ на българските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bg-BG" sz="8800" b="0" i="0" u="none" strike="noStrike" cap="none" spc="0" normalizeH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Myriad Pro" panose="020B0503030403020204" pitchFamily="34" charset="0"/>
                <a:sym typeface="Helvetica Light"/>
              </a:rPr>
              <a:t>училища в чужбина</a:t>
            </a:r>
            <a:endParaRPr kumimoji="0" lang="en-GB" sz="8800" b="0" i="0" u="none" strike="noStrike" cap="none" spc="0" normalizeH="0" baseline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FillTx/>
              <a:latin typeface="Myriad Pro" panose="020B0503030403020204" pitchFamily="34" charset="0"/>
              <a:sym typeface="Helvetica Ligh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FF"/>
            </a:gs>
            <a:gs pos="58875">
              <a:srgbClr val="ECEDED"/>
            </a:gs>
            <a:gs pos="100000">
              <a:srgbClr val="D9DADB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env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613593" y="4157740"/>
            <a:ext cx="4949326" cy="1305434"/>
          </a:xfrm>
          <a:prstGeom prst="rect">
            <a:avLst/>
          </a:prstGeom>
          <a:ln w="25400">
            <a:miter lim="400000"/>
          </a:ln>
          <a:effectLst>
            <a:outerShdw blurRad="254000" dist="127000" dir="5400000" rotWithShape="0">
              <a:srgbClr val="000000">
                <a:alpha val="12263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393668" y="4020497"/>
            <a:ext cx="7219925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bg-BG" sz="9600" b="0" i="0" u="none" strike="noStrike" cap="none" spc="0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Myriad Pro" panose="020B0503030403020204" pitchFamily="34" charset="0"/>
                <a:sym typeface="Helvetica Light"/>
              </a:rPr>
              <a:t>Какво ново с </a:t>
            </a:r>
            <a:endParaRPr kumimoji="0" lang="en-GB" sz="9600" b="0" i="0" u="none" strike="noStrike" cap="none" spc="0" normalizeH="0" baseline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FillTx/>
              <a:latin typeface="Myriad Pro" panose="020B0503030403020204" pitchFamily="34" charset="0"/>
              <a:sym typeface="Helvetica Ligh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FF"/>
            </a:gs>
            <a:gs pos="58875">
              <a:srgbClr val="ECEDED"/>
            </a:gs>
            <a:gs pos="100000">
              <a:srgbClr val="D9DADB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09801" y="3570603"/>
            <a:ext cx="9478557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bg-BG" sz="9600" b="0" i="0" u="none" strike="noStrike" cap="none" spc="0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Myriad Pro" panose="020B0503030403020204" pitchFamily="34" charset="0"/>
                <a:sym typeface="Helvetica Light"/>
              </a:rPr>
              <a:t>По –</a:t>
            </a:r>
            <a:r>
              <a:rPr kumimoji="0" lang="bg-BG" sz="9600" b="0" i="0" u="none" strike="noStrike" cap="none" spc="0" normalizeH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Myriad Pro" panose="020B0503030403020204" pitchFamily="34" charset="0"/>
                <a:sym typeface="Helvetica Light"/>
              </a:rPr>
              <a:t> близо до </a:t>
            </a:r>
            <a:r>
              <a:rPr kumimoji="0" lang="bg-BG" sz="9600" b="0" i="0" u="none" strike="noStrike" cap="none" spc="0" normalizeH="0" dirty="0" smtClean="0">
                <a:ln>
                  <a:noFill/>
                </a:ln>
                <a:solidFill>
                  <a:srgbClr val="92D050"/>
                </a:solidFill>
                <a:effectLst/>
                <a:uFillTx/>
                <a:latin typeface="Myriad Pro" panose="020B0503030403020204" pitchFamily="34" charset="0"/>
                <a:sym typeface="Helvetica Light"/>
              </a:rPr>
              <a:t>вас</a:t>
            </a:r>
            <a:endParaRPr kumimoji="0" lang="en-GB" sz="9600" b="0" i="0" u="none" strike="noStrike" cap="none" spc="0" normalizeH="0" baseline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FillTx/>
              <a:latin typeface="Myriad Pro" panose="020B0503030403020204" pitchFamily="34" charset="0"/>
              <a:sym typeface="Helvetica Ligh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FF"/>
            </a:gs>
            <a:gs pos="58875">
              <a:srgbClr val="ECEDED"/>
            </a:gs>
            <a:gs pos="100000">
              <a:srgbClr val="D9DADB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YouTube-logo-full_color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49839" y="3212254"/>
            <a:ext cx="5914172" cy="36801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3" name="vbox7_01.png"/>
          <p:cNvPicPr/>
          <p:nvPr/>
        </p:nvPicPr>
        <p:blipFill>
          <a:blip r:embed="rId4">
            <a:extLst/>
          </a:blip>
          <a:srcRect l="2123" t="5120"/>
          <a:stretch>
            <a:fillRect/>
          </a:stretch>
        </p:blipFill>
        <p:spPr>
          <a:xfrm>
            <a:off x="7085640" y="3476909"/>
            <a:ext cx="4334001" cy="3150967"/>
          </a:xfrm>
          <a:prstGeom prst="rect">
            <a:avLst/>
          </a:prstGeom>
          <a:ln w="12700">
            <a:miter lim="400000"/>
          </a:ln>
        </p:spPr>
      </p:pic>
      <p:pic>
        <p:nvPicPr>
          <p:cNvPr id="84" name="envlogo.png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311525" y="1258609"/>
            <a:ext cx="6381832" cy="1683272"/>
          </a:xfrm>
          <a:prstGeom prst="rect">
            <a:avLst/>
          </a:prstGeom>
          <a:ln w="25400">
            <a:miter lim="400000"/>
          </a:ln>
          <a:effectLst>
            <a:outerShdw blurRad="254000" dist="127000" dir="5400000" rotWithShape="0">
              <a:srgbClr val="000000">
                <a:alpha val="12263"/>
              </a:srgbClr>
            </a:outerShdw>
          </a:effectLst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1" animBg="1" advAuto="0"/>
      <p:bldP spid="83" grpId="2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FF"/>
            </a:gs>
            <a:gs pos="58875">
              <a:srgbClr val="ECEDED"/>
            </a:gs>
            <a:gs pos="100000">
              <a:srgbClr val="D9DADB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2015-09-07-1340-5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555171"/>
            <a:ext cx="13004800" cy="82296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FF"/>
            </a:gs>
            <a:gs pos="58875">
              <a:srgbClr val="ECEDED"/>
            </a:gs>
            <a:gs pos="100000">
              <a:srgbClr val="D9DADB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77201" y="3913503"/>
            <a:ext cx="12096261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bg-BG" sz="9600" b="0" i="0" u="none" strike="noStrike" cap="none" spc="0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Myriad Pro" panose="020B0503030403020204" pitchFamily="34" charset="0"/>
                <a:sym typeface="Helvetica Light"/>
              </a:rPr>
              <a:t>Нека</a:t>
            </a:r>
            <a:r>
              <a:rPr kumimoji="0" lang="bg-BG" sz="9600" b="0" i="0" u="none" strike="noStrike" cap="none" spc="0" normalizeH="0" baseline="0" dirty="0" smtClean="0">
                <a:ln>
                  <a:noFill/>
                </a:ln>
                <a:solidFill>
                  <a:srgbClr val="92D050"/>
                </a:solidFill>
                <a:effectLst/>
                <a:uFillTx/>
                <a:latin typeface="Myriad Pro" panose="020B0503030403020204" pitchFamily="34" charset="0"/>
                <a:sym typeface="Helvetica Light"/>
              </a:rPr>
              <a:t> рисуваме </a:t>
            </a:r>
            <a:r>
              <a:rPr kumimoji="0" lang="bg-BG" sz="9600" b="0" i="0" u="none" strike="noStrike" cap="none" spc="0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Myriad Pro" panose="020B0503030403020204" pitchFamily="34" charset="0"/>
                <a:sym typeface="Helvetica Light"/>
              </a:rPr>
              <a:t>заедно</a:t>
            </a:r>
            <a:endParaRPr kumimoji="0" lang="en-GB" sz="9600" b="0" i="0" u="none" strike="noStrike" cap="none" spc="0" normalizeH="0" baseline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FillTx/>
              <a:latin typeface="Myriad Pro" panose="020B0503030403020204" pitchFamily="34" charset="0"/>
              <a:sym typeface="Helvetica Ligh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FF"/>
            </a:gs>
            <a:gs pos="58875">
              <a:srgbClr val="ECEDED"/>
            </a:gs>
            <a:gs pos="100000">
              <a:srgbClr val="D9DADB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015-09-08-0924-33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724932"/>
            <a:ext cx="13004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82180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FF"/>
            </a:gs>
            <a:gs pos="58875">
              <a:srgbClr val="ECEDED"/>
            </a:gs>
            <a:gs pos="100000">
              <a:srgbClr val="D9DADB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2015-09-08-0919-39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077686"/>
            <a:ext cx="13004800" cy="7903028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FF"/>
            </a:gs>
            <a:gs pos="58875">
              <a:srgbClr val="ECEDED"/>
            </a:gs>
            <a:gs pos="100000">
              <a:srgbClr val="D9DADB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015-09-08-0921-30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332367"/>
            <a:ext cx="13004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93660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FF"/>
            </a:gs>
            <a:gs pos="58875">
              <a:srgbClr val="ECEDED"/>
            </a:gs>
            <a:gs pos="100000">
              <a:srgbClr val="D9DADB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2015-09-08-0924-33(0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464356"/>
            <a:ext cx="13004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70204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FF"/>
            </a:gs>
            <a:gs pos="58875">
              <a:srgbClr val="ECEDED"/>
            </a:gs>
            <a:gs pos="100000">
              <a:srgbClr val="D9DADB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29357" y="3117690"/>
            <a:ext cx="8628964" cy="305724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bg-BG" sz="9600" b="0" i="0" u="none" strike="noStrike" cap="none" spc="0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Myriad Pro" panose="020B0503030403020204" pitchFamily="34" charset="0"/>
                <a:sym typeface="Helvetica Light"/>
              </a:rPr>
              <a:t>Страхотни нови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bg-BG" sz="9600" b="0" i="0" u="none" strike="noStrike" cap="none" spc="0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Myriad Pro" panose="020B0503030403020204" pitchFamily="34" charset="0"/>
                <a:sym typeface="Helvetica Light"/>
              </a:rPr>
              <a:t> </a:t>
            </a:r>
            <a:r>
              <a:rPr kumimoji="0" lang="bg-BG" sz="9600" b="0" i="0" u="none" strike="noStrike" cap="none" spc="0" normalizeH="0" baseline="0" dirty="0" smtClean="0">
                <a:ln>
                  <a:noFill/>
                </a:ln>
                <a:solidFill>
                  <a:srgbClr val="92D050"/>
                </a:solidFill>
                <a:effectLst/>
                <a:uFillTx/>
                <a:latin typeface="Myriad Pro" panose="020B0503030403020204" pitchFamily="34" charset="0"/>
                <a:sym typeface="Helvetica Light"/>
              </a:rPr>
              <a:t>аватари</a:t>
            </a:r>
            <a:endParaRPr kumimoji="0" lang="en-GB" sz="9600" b="0" i="0" u="none" strike="noStrike" cap="none" spc="0" normalizeH="0" baseline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FillTx/>
              <a:latin typeface="Myriad Pro" panose="020B0503030403020204" pitchFamily="34" charset="0"/>
              <a:sym typeface="Helvetica Ligh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FF"/>
            </a:gs>
            <a:gs pos="58875">
              <a:srgbClr val="ECEDED"/>
            </a:gs>
            <a:gs pos="100000">
              <a:srgbClr val="D9DADB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env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919118" y="375976"/>
            <a:ext cx="4638502" cy="1223451"/>
          </a:xfrm>
          <a:prstGeom prst="rect">
            <a:avLst/>
          </a:prstGeom>
          <a:ln w="25400">
            <a:miter lim="400000"/>
          </a:ln>
          <a:effectLst>
            <a:outerShdw blurRad="254000" dist="127000" dir="5400000" rotWithShape="0">
              <a:srgbClr val="000000">
                <a:alpha val="12263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1073329" y="197741"/>
            <a:ext cx="562012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bg-BG" sz="9600" b="0" i="0" u="none" strike="noStrike" cap="none" spc="0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Myriad Pro" panose="020B0503030403020204" pitchFamily="34" charset="0"/>
                <a:sym typeface="Helvetica Light"/>
              </a:rPr>
              <a:t>Съвет към</a:t>
            </a:r>
            <a:endParaRPr kumimoji="0" lang="en-GB" sz="9600" b="0" i="0" u="none" strike="noStrike" cap="none" spc="0" normalizeH="0" baseline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FillTx/>
              <a:latin typeface="Myriad Pro" panose="020B0503030403020204" pitchFamily="34" charset="0"/>
              <a:sym typeface="Helvetica Ligh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0995" y="669975"/>
            <a:ext cx="9753600" cy="97536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fill="hold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FF"/>
            </a:gs>
            <a:gs pos="58875">
              <a:srgbClr val="ECEDED"/>
            </a:gs>
            <a:gs pos="100000">
              <a:srgbClr val="D9DADB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969" y="1362978"/>
            <a:ext cx="13029769" cy="6587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39657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57</Words>
  <Application>Microsoft Office PowerPoint</Application>
  <PresentationFormat>Custom</PresentationFormat>
  <Paragraphs>21</Paragraphs>
  <Slides>20</Slides>
  <Notes>20</Notes>
  <HiddenSlides>0</HiddenSlides>
  <MMClips>5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Helvetica Light</vt:lpstr>
      <vt:lpstr>Helvetica Neue</vt:lpstr>
      <vt:lpstr>Myriad Hebrew</vt:lpstr>
      <vt:lpstr>Myriad Pro</vt:lpstr>
      <vt:lpstr>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Rumen Bakalov</cp:lastModifiedBy>
  <cp:revision>11</cp:revision>
  <dcterms:modified xsi:type="dcterms:W3CDTF">2015-09-10T13:50:17Z</dcterms:modified>
</cp:coreProperties>
</file>