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9" r:id="rId11"/>
    <p:sldId id="268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72261"/>
  </p:normalViewPr>
  <p:slideViewPr>
    <p:cSldViewPr snapToGrid="0" snapToObjects="1">
      <p:cViewPr varScale="1">
        <p:scale>
          <a:sx n="44" d="100"/>
          <a:sy n="44" d="100"/>
        </p:scale>
        <p:origin x="14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" name="Shape 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145104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30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643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46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44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76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8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716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628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44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171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57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30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/>
        </p:nvSpPr>
        <p:spPr>
          <a:xfrm>
            <a:off x="23206152" y="510177"/>
            <a:ext cx="735875" cy="735875"/>
          </a:xfrm>
          <a:prstGeom prst="roundRect">
            <a:avLst>
              <a:gd name="adj" fmla="val 15000"/>
            </a:avLst>
          </a:prstGeom>
          <a:solidFill>
            <a:srgbClr val="33CF9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" name="Shape 12"/>
          <p:cNvSpPr/>
          <p:nvPr/>
        </p:nvSpPr>
        <p:spPr>
          <a:xfrm>
            <a:off x="365888" y="12922476"/>
            <a:ext cx="4875809" cy="549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400">
                <a:solidFill>
                  <a:srgbClr val="A6AAA9"/>
                </a:solidFill>
                <a:latin typeface="Roboto Bold"/>
                <a:ea typeface="Roboto Bold"/>
                <a:cs typeface="Roboto Bold"/>
                <a:sym typeface="Roboto Bold"/>
              </a:defRPr>
            </a:pPr>
            <a:r>
              <a:rPr>
                <a:solidFill>
                  <a:srgbClr val="34CF9F"/>
                </a:solidFill>
              </a:rPr>
              <a:t>VODA</a:t>
            </a:r>
            <a:r>
              <a:t> </a:t>
            </a:r>
            <a:r>
              <a:rPr>
                <a:latin typeface="Roboto Regular"/>
                <a:ea typeface="Roboto Regular"/>
                <a:cs typeface="Roboto Regular"/>
                <a:sym typeface="Roboto Regular"/>
              </a:rPr>
              <a:t>-</a:t>
            </a:r>
            <a:r>
              <a:rPr>
                <a:solidFill>
                  <a:srgbClr val="DCDEE0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 KEYNOTE PRESENTATION</a:t>
            </a:r>
            <a:r>
              <a:rPr>
                <a:latin typeface="Roboto Regular"/>
                <a:ea typeface="Roboto Regular"/>
                <a:cs typeface="Roboto Regular"/>
                <a:sym typeface="Roboto Regular"/>
              </a:rPr>
              <a:t> 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copy">
    <p:bg>
      <p:bgPr>
        <a:solidFill>
          <a:srgbClr val="535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xfrm>
            <a:off x="11935814" y="1301055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584200"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73100" y="2870200"/>
            <a:ext cx="23050500" cy="455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73100" y="7416800"/>
            <a:ext cx="23050500" cy="1816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76099" y="13081000"/>
            <a:ext cx="419101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825500">
              <a:defRPr sz="2400">
                <a:solidFill>
                  <a:srgbClr val="535353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all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9pPr>
    </p:titleStyle>
    <p:body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ln>
            <a:noFill/>
          </a:ln>
          <a:solidFill>
            <a:srgbClr val="535353"/>
          </a:solidFill>
          <a:uFillTx/>
          <a:latin typeface="Gill Sans Light"/>
          <a:ea typeface="Gill Sans Light"/>
          <a:cs typeface="Gill Sans Light"/>
          <a:sym typeface="Gill Sans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4.png"/><Relationship Id="rId10" Type="http://schemas.openxmlformats.org/officeDocument/2006/relationships/image" Target="../media/image21.jpeg"/><Relationship Id="rId4" Type="http://schemas.openxmlformats.org/officeDocument/2006/relationships/image" Target="../media/image16.jpeg"/><Relationship Id="rId9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C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review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pic>
        <p:nvPicPr>
          <p:cNvPr id="39" name="_W9I8488_CC.jpg"/>
          <p:cNvPicPr>
            <a:picLocks noChangeAspect="1"/>
          </p:cNvPicPr>
          <p:nvPr/>
        </p:nvPicPr>
        <p:blipFill>
          <a:blip r:embed="rId6">
            <a:extLst/>
          </a:blip>
          <a:srcRect l="13997" b="17515"/>
          <a:stretch>
            <a:fillRect/>
          </a:stretch>
        </p:blipFill>
        <p:spPr>
          <a:xfrm>
            <a:off x="-128985" y="-1021015"/>
            <a:ext cx="24641861" cy="15757815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0" name="Logo_Envision_Big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779345" y="610800"/>
            <a:ext cx="10825310" cy="31249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7665" y="8561725"/>
            <a:ext cx="3757941" cy="3759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1592515"/>
            <a:ext cx="3668939" cy="370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101" y="8561725"/>
            <a:ext cx="3756038" cy="41656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-177175" y="2540756"/>
            <a:ext cx="24358998" cy="11179175"/>
          </a:xfrm>
          <a:prstGeom prst="rect">
            <a:avLst/>
          </a:prstGeom>
          <a:gradFill>
            <a:gsLst>
              <a:gs pos="40245">
                <a:srgbClr val="53585F"/>
              </a:gs>
              <a:gs pos="77998">
                <a:srgbClr val="3B3D43"/>
              </a:gs>
              <a:gs pos="100000">
                <a:srgbClr val="232327"/>
              </a:gs>
            </a:gsLst>
            <a:lin ang="162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12501" y="-47625"/>
            <a:ext cx="24358998" cy="11179175"/>
          </a:xfrm>
          <a:prstGeom prst="rect">
            <a:avLst/>
          </a:prstGeom>
          <a:gradFill>
            <a:gsLst>
              <a:gs pos="40245">
                <a:srgbClr val="53585F"/>
              </a:gs>
              <a:gs pos="77998">
                <a:srgbClr val="3B3D43"/>
              </a:gs>
              <a:gs pos="100000">
                <a:srgbClr val="232327"/>
              </a:gs>
            </a:gsLst>
            <a:lin ang="162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44" name="_W9I8325_CC.png"/>
          <p:cNvPicPr>
            <a:picLocks noChangeAspect="1"/>
          </p:cNvPicPr>
          <p:nvPr/>
        </p:nvPicPr>
        <p:blipFill>
          <a:blip r:embed="rId3">
            <a:alphaModFix amt="72025"/>
            <a:extLst/>
          </a:blip>
          <a:srcRect t="15744" b="15744"/>
          <a:stretch>
            <a:fillRect/>
          </a:stretch>
        </p:blipFill>
        <p:spPr>
          <a:xfrm>
            <a:off x="-177175" y="0"/>
            <a:ext cx="30056625" cy="13729592"/>
          </a:xfrm>
          <a:prstGeom prst="rect">
            <a:avLst/>
          </a:prstGeom>
          <a:ln w="254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229391" y="422127"/>
            <a:ext cx="12497893" cy="189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lnSpc>
                <a:spcPct val="80000"/>
              </a:lnSpc>
              <a:defRPr sz="1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Какво постигнахме</a:t>
            </a:r>
          </a:p>
        </p:txBody>
      </p:sp>
      <p:sp>
        <p:nvSpPr>
          <p:cNvPr id="46" name="Shape 46"/>
          <p:cNvSpPr/>
          <p:nvPr/>
        </p:nvSpPr>
        <p:spPr>
          <a:xfrm>
            <a:off x="1801018" y="5097462"/>
            <a:ext cx="4191795" cy="275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1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400</a:t>
            </a:r>
          </a:p>
        </p:txBody>
      </p:sp>
      <p:sp>
        <p:nvSpPr>
          <p:cNvPr id="47" name="Shape 47"/>
          <p:cNvSpPr/>
          <p:nvPr/>
        </p:nvSpPr>
        <p:spPr>
          <a:xfrm>
            <a:off x="1873348" y="7600950"/>
            <a:ext cx="4047136" cy="75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Училища</a:t>
            </a:r>
          </a:p>
        </p:txBody>
      </p:sp>
      <p:sp>
        <p:nvSpPr>
          <p:cNvPr id="48" name="Shape 48"/>
          <p:cNvSpPr/>
          <p:nvPr/>
        </p:nvSpPr>
        <p:spPr>
          <a:xfrm>
            <a:off x="7285830" y="5225219"/>
            <a:ext cx="4191795" cy="275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1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80</a:t>
            </a:r>
          </a:p>
        </p:txBody>
      </p:sp>
      <p:sp>
        <p:nvSpPr>
          <p:cNvPr id="49" name="Shape 49"/>
          <p:cNvSpPr/>
          <p:nvPr/>
        </p:nvSpPr>
        <p:spPr>
          <a:xfrm>
            <a:off x="7358160" y="7728706"/>
            <a:ext cx="4047135" cy="75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Детски градини</a:t>
            </a:r>
          </a:p>
        </p:txBody>
      </p:sp>
      <p:sp>
        <p:nvSpPr>
          <p:cNvPr id="50" name="Shape 50"/>
          <p:cNvSpPr/>
          <p:nvPr/>
        </p:nvSpPr>
        <p:spPr>
          <a:xfrm>
            <a:off x="12838508" y="5225219"/>
            <a:ext cx="4191796" cy="275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r">
              <a:lnSpc>
                <a:spcPct val="80000"/>
              </a:lnSpc>
              <a:defRPr sz="1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140</a:t>
            </a:r>
          </a:p>
        </p:txBody>
      </p:sp>
      <p:sp>
        <p:nvSpPr>
          <p:cNvPr id="51" name="Shape 51"/>
          <p:cNvSpPr/>
          <p:nvPr/>
        </p:nvSpPr>
        <p:spPr>
          <a:xfrm>
            <a:off x="12910838" y="7728706"/>
            <a:ext cx="4047136" cy="75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Населени места</a:t>
            </a:r>
          </a:p>
        </p:txBody>
      </p:sp>
      <p:sp>
        <p:nvSpPr>
          <p:cNvPr id="52" name="Shape 52"/>
          <p:cNvSpPr/>
          <p:nvPr/>
        </p:nvSpPr>
        <p:spPr>
          <a:xfrm>
            <a:off x="18391187" y="5225219"/>
            <a:ext cx="4191796" cy="275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1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12</a:t>
            </a:r>
          </a:p>
        </p:txBody>
      </p:sp>
      <p:sp>
        <p:nvSpPr>
          <p:cNvPr id="53" name="Shape 53"/>
          <p:cNvSpPr/>
          <p:nvPr/>
        </p:nvSpPr>
        <p:spPr>
          <a:xfrm>
            <a:off x="18463517" y="7728706"/>
            <a:ext cx="4047136" cy="752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rPr dirty="0"/>
              <a:t>Държави</a:t>
            </a:r>
          </a:p>
        </p:txBody>
      </p:sp>
      <p:sp>
        <p:nvSpPr>
          <p:cNvPr id="54" name="Shape 54"/>
          <p:cNvSpPr/>
          <p:nvPr/>
        </p:nvSpPr>
        <p:spPr>
          <a:xfrm rot="780000">
            <a:off x="6675438" y="5383609"/>
            <a:ext cx="103188" cy="2865439"/>
          </a:xfrm>
          <a:prstGeom prst="rect">
            <a:avLst/>
          </a:prstGeom>
          <a:solidFill>
            <a:srgbClr val="B2D236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 rot="780000">
            <a:off x="12303125" y="5383609"/>
            <a:ext cx="103189" cy="2865439"/>
          </a:xfrm>
          <a:prstGeom prst="rect">
            <a:avLst/>
          </a:prstGeom>
          <a:solidFill>
            <a:srgbClr val="B2D236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6" name="Shape 56"/>
          <p:cNvSpPr/>
          <p:nvPr/>
        </p:nvSpPr>
        <p:spPr>
          <a:xfrm rot="780000">
            <a:off x="17930812" y="5383609"/>
            <a:ext cx="103189" cy="2865439"/>
          </a:xfrm>
          <a:prstGeom prst="rect">
            <a:avLst/>
          </a:prstGeom>
          <a:solidFill>
            <a:srgbClr val="B2D236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een.001.jpeg"/>
          <p:cNvPicPr>
            <a:picLocks noChangeAspect="1"/>
          </p:cNvPicPr>
          <p:nvPr/>
        </p:nvPicPr>
        <p:blipFill>
          <a:blip r:embed="rId3">
            <a:extLst/>
          </a:blip>
          <a:srcRect l="51" t="2" r="51" b="47173"/>
          <a:stretch>
            <a:fillRect/>
          </a:stretch>
        </p:blipFill>
        <p:spPr>
          <a:xfrm>
            <a:off x="12501" y="366"/>
            <a:ext cx="24358998" cy="7245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675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75" name="Shape 75"/>
          <p:cNvSpPr/>
          <p:nvPr/>
        </p:nvSpPr>
        <p:spPr>
          <a:xfrm>
            <a:off x="545970" y="408225"/>
            <a:ext cx="4607029" cy="162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lnSpc>
                <a:spcPct val="80000"/>
              </a:lnSpc>
              <a:defRPr sz="1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dirty="0" err="1"/>
              <a:t>E</a:t>
            </a:r>
            <a:r>
              <a:rPr dirty="0" err="1" smtClean="0"/>
              <a:t>кип</a:t>
            </a:r>
            <a:r>
              <a:rPr lang="bg-BG" dirty="0" err="1" smtClean="0"/>
              <a:t>ът</a:t>
            </a:r>
            <a:endParaRPr dirty="0"/>
          </a:p>
        </p:txBody>
      </p:sp>
      <p:sp>
        <p:nvSpPr>
          <p:cNvPr id="78" name="Shape 78"/>
          <p:cNvSpPr/>
          <p:nvPr/>
        </p:nvSpPr>
        <p:spPr>
          <a:xfrm>
            <a:off x="0" y="12252329"/>
            <a:ext cx="9542265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166762"/>
            <a:ext cx="14986000" cy="11022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520" y="2166762"/>
            <a:ext cx="4669113" cy="467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0"/>
            <a:ext cx="13500640" cy="1371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155" y="8363683"/>
            <a:ext cx="4842249" cy="4825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130" y="4503562"/>
            <a:ext cx="4236310" cy="43038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173" y="2631398"/>
            <a:ext cx="4874393" cy="4877518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EA729"/>
            </a:gs>
            <a:gs pos="100000">
              <a:srgbClr val="B2D236"/>
            </a:gs>
          </a:gsLst>
          <a:lin ang="1411316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/>
        </p:nvSpPr>
        <p:spPr>
          <a:xfrm>
            <a:off x="-4274689" y="525113"/>
            <a:ext cx="19122804" cy="162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12000" spc="-119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>
                <a:effectLst/>
              </a:rPr>
              <a:t>Ние сме до Вас</a:t>
            </a:r>
          </a:p>
        </p:txBody>
      </p:sp>
      <p:sp>
        <p:nvSpPr>
          <p:cNvPr id="60" name="Shape 60"/>
          <p:cNvSpPr/>
          <p:nvPr/>
        </p:nvSpPr>
        <p:spPr>
          <a:xfrm>
            <a:off x="1711732" y="9064196"/>
            <a:ext cx="5750989" cy="956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6600" dirty="0"/>
              <a:t>Открити </a:t>
            </a:r>
            <a:r>
              <a:rPr sz="6600" dirty="0">
                <a:effectLst/>
              </a:rPr>
              <a:t>уроци</a:t>
            </a:r>
          </a:p>
        </p:txBody>
      </p:sp>
      <p:sp>
        <p:nvSpPr>
          <p:cNvPr id="61" name="Shape 61"/>
          <p:cNvSpPr/>
          <p:nvPr/>
        </p:nvSpPr>
        <p:spPr>
          <a:xfrm>
            <a:off x="8974074" y="9180714"/>
            <a:ext cx="5750989" cy="956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6600" dirty="0"/>
              <a:t>Обучения</a:t>
            </a:r>
          </a:p>
        </p:txBody>
      </p:sp>
      <p:sp>
        <p:nvSpPr>
          <p:cNvPr id="62" name="Shape 62"/>
          <p:cNvSpPr/>
          <p:nvPr/>
        </p:nvSpPr>
        <p:spPr>
          <a:xfrm>
            <a:off x="16258057" y="9234286"/>
            <a:ext cx="5750989" cy="956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4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6600" dirty="0"/>
              <a:t>Конференции</a:t>
            </a:r>
          </a:p>
        </p:txBody>
      </p:sp>
      <p:sp>
        <p:nvSpPr>
          <p:cNvPr id="63" name="Shape 63"/>
          <p:cNvSpPr/>
          <p:nvPr/>
        </p:nvSpPr>
        <p:spPr>
          <a:xfrm>
            <a:off x="2412675" y="4407161"/>
            <a:ext cx="4349104" cy="4318409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9604063" y="4652162"/>
            <a:ext cx="4390404" cy="4255959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6836751" y="4589712"/>
            <a:ext cx="4390404" cy="4318409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10709994" y="5324679"/>
            <a:ext cx="2445724" cy="248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200" spc="2304" baseline="-4166"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sz="12000" dirty="0"/>
              <a:t></a:t>
            </a:r>
          </a:p>
        </p:txBody>
      </p:sp>
      <p:sp>
        <p:nvSpPr>
          <p:cNvPr id="67" name="Shape 67"/>
          <p:cNvSpPr/>
          <p:nvPr/>
        </p:nvSpPr>
        <p:spPr>
          <a:xfrm>
            <a:off x="18321726" y="5350011"/>
            <a:ext cx="1623649" cy="248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200" spc="2304" baseline="-4166"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sz="12000" dirty="0"/>
              <a:t></a:t>
            </a:r>
          </a:p>
        </p:txBody>
      </p:sp>
      <p:sp>
        <p:nvSpPr>
          <p:cNvPr id="68" name="Shape 68"/>
          <p:cNvSpPr/>
          <p:nvPr/>
        </p:nvSpPr>
        <p:spPr>
          <a:xfrm>
            <a:off x="1780441" y="5312991"/>
            <a:ext cx="5887921" cy="2483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7200" spc="2304" baseline="-4166"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sz="12000" dirty="0"/>
              <a:t></a:t>
            </a:r>
          </a:p>
        </p:txBody>
      </p:sp>
      <p:sp>
        <p:nvSpPr>
          <p:cNvPr id="69" name="Shape 69"/>
          <p:cNvSpPr/>
          <p:nvPr/>
        </p:nvSpPr>
        <p:spPr>
          <a:xfrm>
            <a:off x="3620354" y="10236511"/>
            <a:ext cx="1413849" cy="115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sz="6600" dirty="0" smtClean="0"/>
              <a:t>320</a:t>
            </a:r>
            <a:endParaRPr sz="6600" dirty="0"/>
          </a:p>
        </p:txBody>
      </p:sp>
      <p:sp>
        <p:nvSpPr>
          <p:cNvPr id="70" name="Shape 70"/>
          <p:cNvSpPr/>
          <p:nvPr/>
        </p:nvSpPr>
        <p:spPr>
          <a:xfrm>
            <a:off x="11347658" y="10397667"/>
            <a:ext cx="990655" cy="115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bg-BG" sz="6600" dirty="0" smtClean="0"/>
              <a:t>7</a:t>
            </a:r>
            <a:r>
              <a:rPr lang="en-US" sz="6600" dirty="0" smtClean="0"/>
              <a:t>5</a:t>
            </a:r>
            <a:endParaRPr sz="6600" dirty="0"/>
          </a:p>
        </p:txBody>
      </p:sp>
      <p:sp>
        <p:nvSpPr>
          <p:cNvPr id="71" name="Shape 71"/>
          <p:cNvSpPr/>
          <p:nvPr/>
        </p:nvSpPr>
        <p:spPr>
          <a:xfrm>
            <a:off x="18633719" y="10423378"/>
            <a:ext cx="990655" cy="1159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bg-BG" sz="6600" dirty="0" smtClean="0"/>
              <a:t>15</a:t>
            </a:r>
            <a:endParaRPr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reen.001.jpeg"/>
          <p:cNvPicPr>
            <a:picLocks noChangeAspect="1"/>
          </p:cNvPicPr>
          <p:nvPr/>
        </p:nvPicPr>
        <p:blipFill>
          <a:blip r:embed="rId3">
            <a:extLst/>
          </a:blip>
          <a:srcRect l="51" t="2" r="51" b="47173"/>
          <a:stretch>
            <a:fillRect/>
          </a:stretch>
        </p:blipFill>
        <p:spPr>
          <a:xfrm>
            <a:off x="12501" y="13066"/>
            <a:ext cx="24358998" cy="7245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1675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>
            <a:off x="76200" y="12562113"/>
            <a:ext cx="9542265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88" name="11220714_1028106617229270_5083772130169307256_o-filtered.jpeg"/>
          <p:cNvPicPr>
            <a:picLocks noChangeAspect="1"/>
          </p:cNvPicPr>
          <p:nvPr/>
        </p:nvPicPr>
        <p:blipFill>
          <a:blip r:embed="rId4">
            <a:extLst/>
          </a:blip>
          <a:srcRect l="51711" t="24956" r="10495" b="37248"/>
          <a:stretch>
            <a:fillRect/>
          </a:stretch>
        </p:blipFill>
        <p:spPr>
          <a:xfrm>
            <a:off x="3560400" y="5681283"/>
            <a:ext cx="3237444" cy="3237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sp>
        <p:nvSpPr>
          <p:cNvPr id="89" name="Shape 89"/>
          <p:cNvSpPr/>
          <p:nvPr/>
        </p:nvSpPr>
        <p:spPr>
          <a:xfrm>
            <a:off x="169913" y="-416701"/>
            <a:ext cx="11526046" cy="3297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>
              <a:lnSpc>
                <a:spcPct val="80000"/>
              </a:lnSpc>
              <a:defRPr sz="12000" spc="-119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Съвет</a:t>
            </a:r>
          </a:p>
        </p:txBody>
      </p:sp>
      <p:pic>
        <p:nvPicPr>
          <p:cNvPr id="90" name="Logo_Envision_Big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41377" y="456518"/>
            <a:ext cx="5373351" cy="1551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13692968_10208885139619506_4262661469249373389_o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596770" y="5007707"/>
            <a:ext cx="3149498" cy="314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1" y="1054"/>
                  <a:pt x="3163" y="3163"/>
                </a:cubicBezTo>
                <a:cubicBezTo>
                  <a:pt x="1054" y="5271"/>
                  <a:pt x="0" y="8036"/>
                  <a:pt x="0" y="10800"/>
                </a:cubicBezTo>
                <a:cubicBezTo>
                  <a:pt x="0" y="13564"/>
                  <a:pt x="1054" y="16329"/>
                  <a:pt x="3163" y="18437"/>
                </a:cubicBezTo>
                <a:cubicBezTo>
                  <a:pt x="5271" y="20546"/>
                  <a:pt x="8036" y="21600"/>
                  <a:pt x="10800" y="21600"/>
                </a:cubicBezTo>
                <a:cubicBezTo>
                  <a:pt x="13564" y="21600"/>
                  <a:pt x="16329" y="20546"/>
                  <a:pt x="18437" y="18437"/>
                </a:cubicBezTo>
                <a:cubicBezTo>
                  <a:pt x="20546" y="16329"/>
                  <a:pt x="21600" y="13564"/>
                  <a:pt x="21600" y="10800"/>
                </a:cubicBezTo>
                <a:cubicBezTo>
                  <a:pt x="21600" y="8036"/>
                  <a:pt x="20546" y="5271"/>
                  <a:pt x="18437" y="3163"/>
                </a:cubicBezTo>
                <a:cubicBezTo>
                  <a:pt x="16329" y="1054"/>
                  <a:pt x="13564" y="0"/>
                  <a:pt x="10800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pic>
        <p:nvPicPr>
          <p:cNvPr id="92" name="13603313_1126254074079761_6145410366484685251_o-filtered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099178" y="5289079"/>
            <a:ext cx="3225327" cy="32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8035" y="0"/>
                  <a:pt x="5272" y="1054"/>
                  <a:pt x="3163" y="3163"/>
                </a:cubicBezTo>
                <a:cubicBezTo>
                  <a:pt x="1054" y="5272"/>
                  <a:pt x="0" y="8035"/>
                  <a:pt x="0" y="10799"/>
                </a:cubicBezTo>
                <a:cubicBezTo>
                  <a:pt x="0" y="13563"/>
                  <a:pt x="1054" y="16328"/>
                  <a:pt x="3163" y="18437"/>
                </a:cubicBezTo>
                <a:cubicBezTo>
                  <a:pt x="5272" y="20546"/>
                  <a:pt x="8035" y="21600"/>
                  <a:pt x="10799" y="21600"/>
                </a:cubicBezTo>
                <a:cubicBezTo>
                  <a:pt x="13563" y="21600"/>
                  <a:pt x="16328" y="20546"/>
                  <a:pt x="18437" y="18437"/>
                </a:cubicBezTo>
                <a:cubicBezTo>
                  <a:pt x="20546" y="16328"/>
                  <a:pt x="21600" y="13563"/>
                  <a:pt x="21600" y="10799"/>
                </a:cubicBezTo>
                <a:cubicBezTo>
                  <a:pt x="21600" y="8035"/>
                  <a:pt x="20546" y="5272"/>
                  <a:pt x="18437" y="3163"/>
                </a:cubicBezTo>
                <a:cubicBezTo>
                  <a:pt x="16328" y="1054"/>
                  <a:pt x="13563" y="0"/>
                  <a:pt x="10799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pic>
        <p:nvPicPr>
          <p:cNvPr id="93" name="1186198_636972243003263_987723900_n-filtered.jpeg"/>
          <p:cNvPicPr>
            <a:picLocks noChangeAspect="1"/>
          </p:cNvPicPr>
          <p:nvPr/>
        </p:nvPicPr>
        <p:blipFill>
          <a:blip r:embed="rId8">
            <a:extLst/>
          </a:blip>
          <a:srcRect l="19274" t="30782" r="36279" b="35883"/>
          <a:stretch>
            <a:fillRect/>
          </a:stretch>
        </p:blipFill>
        <p:spPr>
          <a:xfrm>
            <a:off x="17545153" y="4165442"/>
            <a:ext cx="3217120" cy="3217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pic>
        <p:nvPicPr>
          <p:cNvPr id="94" name="13914031_1193194144055011_8890495092088083866_o-filtered.jpeg"/>
          <p:cNvPicPr>
            <a:picLocks noChangeAspect="1"/>
          </p:cNvPicPr>
          <p:nvPr/>
        </p:nvPicPr>
        <p:blipFill>
          <a:blip r:embed="rId9">
            <a:extLst/>
          </a:blip>
          <a:srcRect l="48494" t="43314" r="18171" b="23351"/>
          <a:stretch>
            <a:fillRect/>
          </a:stretch>
        </p:blipFill>
        <p:spPr>
          <a:xfrm>
            <a:off x="47488" y="5989272"/>
            <a:ext cx="3297425" cy="3297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6"/>
                  <a:pt x="2881" y="3017"/>
                </a:cubicBezTo>
                <a:cubicBezTo>
                  <a:pt x="-961" y="7038"/>
                  <a:pt x="-961" y="13558"/>
                  <a:pt x="2881" y="17579"/>
                </a:cubicBezTo>
                <a:cubicBezTo>
                  <a:pt x="6724" y="21600"/>
                  <a:pt x="12954" y="21600"/>
                  <a:pt x="16797" y="17579"/>
                </a:cubicBezTo>
                <a:cubicBezTo>
                  <a:pt x="20639" y="13558"/>
                  <a:pt x="20639" y="7038"/>
                  <a:pt x="16797" y="3017"/>
                </a:cubicBezTo>
                <a:cubicBezTo>
                  <a:pt x="14875" y="1006"/>
                  <a:pt x="12356" y="0"/>
                  <a:pt x="9838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pic>
        <p:nvPicPr>
          <p:cNvPr id="95" name="1601716_351316031697788_5488326984163233624_o-filtered.jpeg"/>
          <p:cNvPicPr>
            <a:picLocks noChangeAspect="1"/>
          </p:cNvPicPr>
          <p:nvPr/>
        </p:nvPicPr>
        <p:blipFill>
          <a:blip r:embed="rId10">
            <a:extLst/>
          </a:blip>
          <a:srcRect l="985" r="981"/>
          <a:stretch>
            <a:fillRect/>
          </a:stretch>
        </p:blipFill>
        <p:spPr>
          <a:xfrm>
            <a:off x="20992066" y="3868061"/>
            <a:ext cx="3149730" cy="314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2" y="1054"/>
                  <a:pt x="2881" y="3163"/>
                </a:cubicBezTo>
                <a:cubicBezTo>
                  <a:pt x="-961" y="7380"/>
                  <a:pt x="-961" y="14220"/>
                  <a:pt x="2881" y="18437"/>
                </a:cubicBezTo>
                <a:cubicBezTo>
                  <a:pt x="4802" y="20546"/>
                  <a:pt x="7321" y="21600"/>
                  <a:pt x="9839" y="21600"/>
                </a:cubicBezTo>
                <a:cubicBezTo>
                  <a:pt x="12357" y="21600"/>
                  <a:pt x="14876" y="20546"/>
                  <a:pt x="16797" y="18437"/>
                </a:cubicBezTo>
                <a:cubicBezTo>
                  <a:pt x="20639" y="14220"/>
                  <a:pt x="20639" y="7380"/>
                  <a:pt x="16797" y="3163"/>
                </a:cubicBezTo>
                <a:cubicBezTo>
                  <a:pt x="14876" y="1054"/>
                  <a:pt x="12357" y="0"/>
                  <a:pt x="9839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pic>
        <p:nvPicPr>
          <p:cNvPr id="96" name="1237357_10201885195232755_1798589507_o-filtered.jpeg"/>
          <p:cNvPicPr>
            <a:picLocks noChangeAspect="1"/>
          </p:cNvPicPr>
          <p:nvPr/>
        </p:nvPicPr>
        <p:blipFill>
          <a:blip r:embed="rId11">
            <a:extLst/>
          </a:blip>
          <a:srcRect l="16677" r="16675"/>
          <a:stretch>
            <a:fillRect/>
          </a:stretch>
        </p:blipFill>
        <p:spPr>
          <a:xfrm>
            <a:off x="14057274" y="4542566"/>
            <a:ext cx="3237445" cy="3237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1055"/>
                  <a:pt x="2882" y="3164"/>
                </a:cubicBezTo>
                <a:cubicBezTo>
                  <a:pt x="-961" y="7382"/>
                  <a:pt x="-961" y="14218"/>
                  <a:pt x="2882" y="18436"/>
                </a:cubicBezTo>
                <a:cubicBezTo>
                  <a:pt x="4803" y="20545"/>
                  <a:pt x="7321" y="21600"/>
                  <a:pt x="9839" y="21600"/>
                </a:cubicBezTo>
                <a:cubicBezTo>
                  <a:pt x="12357" y="21600"/>
                  <a:pt x="14875" y="20545"/>
                  <a:pt x="16796" y="18436"/>
                </a:cubicBezTo>
                <a:cubicBezTo>
                  <a:pt x="20639" y="14218"/>
                  <a:pt x="20639" y="7382"/>
                  <a:pt x="16796" y="3164"/>
                </a:cubicBezTo>
                <a:cubicBezTo>
                  <a:pt x="14875" y="1055"/>
                  <a:pt x="12357" y="0"/>
                  <a:pt x="9839" y="0"/>
                </a:cubicBezTo>
                <a:close/>
              </a:path>
            </a:pathLst>
          </a:custGeom>
          <a:ln w="50800">
            <a:solidFill>
              <a:srgbClr val="0081C8"/>
            </a:solidFill>
            <a:miter lim="400000"/>
          </a:ln>
        </p:spPr>
      </p:pic>
      <p:sp>
        <p:nvSpPr>
          <p:cNvPr id="97" name="Shape 97"/>
          <p:cNvSpPr/>
          <p:nvPr/>
        </p:nvSpPr>
        <p:spPr>
          <a:xfrm>
            <a:off x="-1183716" y="9267328"/>
            <a:ext cx="5750988" cy="95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Лидия</a:t>
            </a:r>
          </a:p>
        </p:txBody>
      </p:sp>
      <p:sp>
        <p:nvSpPr>
          <p:cNvPr id="98" name="Shape 98"/>
          <p:cNvSpPr/>
          <p:nvPr/>
        </p:nvSpPr>
        <p:spPr>
          <a:xfrm>
            <a:off x="2303570" y="8987928"/>
            <a:ext cx="5750989" cy="95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Геновева</a:t>
            </a:r>
          </a:p>
        </p:txBody>
      </p:sp>
      <p:sp>
        <p:nvSpPr>
          <p:cNvPr id="99" name="Shape 99"/>
          <p:cNvSpPr/>
          <p:nvPr/>
        </p:nvSpPr>
        <p:spPr>
          <a:xfrm>
            <a:off x="5836347" y="8585371"/>
            <a:ext cx="5750989" cy="83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bg-BG" dirty="0" smtClean="0"/>
              <a:t>Йорданка</a:t>
            </a:r>
            <a:endParaRPr dirty="0"/>
          </a:p>
        </p:txBody>
      </p:sp>
      <p:sp>
        <p:nvSpPr>
          <p:cNvPr id="100" name="Shape 100"/>
          <p:cNvSpPr/>
          <p:nvPr/>
        </p:nvSpPr>
        <p:spPr>
          <a:xfrm>
            <a:off x="9316505" y="8204371"/>
            <a:ext cx="5750989" cy="83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bg-BG" dirty="0" smtClean="0"/>
              <a:t>Десислава</a:t>
            </a:r>
            <a:endParaRPr dirty="0"/>
          </a:p>
        </p:txBody>
      </p:sp>
      <p:sp>
        <p:nvSpPr>
          <p:cNvPr id="101" name="Shape 101"/>
          <p:cNvSpPr/>
          <p:nvPr/>
        </p:nvSpPr>
        <p:spPr>
          <a:xfrm>
            <a:off x="12852110" y="7863978"/>
            <a:ext cx="5750988" cy="95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Антоанета</a:t>
            </a:r>
          </a:p>
        </p:txBody>
      </p:sp>
      <p:sp>
        <p:nvSpPr>
          <p:cNvPr id="102" name="Shape 102"/>
          <p:cNvSpPr/>
          <p:nvPr/>
        </p:nvSpPr>
        <p:spPr>
          <a:xfrm>
            <a:off x="16278173" y="7442371"/>
            <a:ext cx="5750989" cy="833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bg-BG" dirty="0" smtClean="0"/>
              <a:t>Розалина</a:t>
            </a:r>
            <a:endParaRPr dirty="0"/>
          </a:p>
        </p:txBody>
      </p:sp>
      <p:sp>
        <p:nvSpPr>
          <p:cNvPr id="103" name="Shape 103"/>
          <p:cNvSpPr/>
          <p:nvPr/>
        </p:nvSpPr>
        <p:spPr>
          <a:xfrm>
            <a:off x="19691385" y="7071231"/>
            <a:ext cx="5750989" cy="95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Николай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EA729"/>
            </a:gs>
            <a:gs pos="100000">
              <a:srgbClr val="B2D236"/>
            </a:gs>
          </a:gsLst>
          <a:lin ang="1411316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_W9I8488_CC.jpg"/>
          <p:cNvPicPr>
            <a:picLocks noChangeAspect="1"/>
          </p:cNvPicPr>
          <p:nvPr/>
        </p:nvPicPr>
        <p:blipFill>
          <a:blip r:embed="rId3">
            <a:alphaModFix amt="92346"/>
            <a:extLst/>
          </a:blip>
          <a:srcRect l="13997" b="17515"/>
          <a:stretch>
            <a:fillRect/>
          </a:stretch>
        </p:blipFill>
        <p:spPr>
          <a:xfrm>
            <a:off x="-128985" y="-462215"/>
            <a:ext cx="24641861" cy="15757815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06" name="Shape 106"/>
          <p:cNvSpPr/>
          <p:nvPr/>
        </p:nvSpPr>
        <p:spPr>
          <a:xfrm>
            <a:off x="-186190" y="-471487"/>
            <a:ext cx="24756269" cy="2416175"/>
          </a:xfrm>
          <a:prstGeom prst="rect">
            <a:avLst/>
          </a:prstGeom>
          <a:solidFill>
            <a:srgbClr val="AAC934">
              <a:alpha val="70288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-3274902" y="-192088"/>
            <a:ext cx="19122804" cy="1958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12000" spc="-119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r>
              <a:t>Какво ни очаква?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EA729"/>
            </a:gs>
            <a:gs pos="100000">
              <a:srgbClr val="B2D236"/>
            </a:gs>
          </a:gsLst>
          <a:lin ang="1411316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/>
        </p:nvSpPr>
        <p:spPr>
          <a:xfrm>
            <a:off x="5825710" y="10094077"/>
            <a:ext cx="12732580" cy="162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sz="12000" dirty="0"/>
              <a:t>Нов презентатор</a:t>
            </a:r>
          </a:p>
        </p:txBody>
      </p:sp>
      <p:sp>
        <p:nvSpPr>
          <p:cNvPr id="110" name="Shape 110"/>
          <p:cNvSpPr/>
          <p:nvPr/>
        </p:nvSpPr>
        <p:spPr>
          <a:xfrm>
            <a:off x="8928286" y="2550345"/>
            <a:ext cx="6527428" cy="6527428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11069768" y="4377448"/>
            <a:ext cx="2650862" cy="2873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0" spc="3839" baseline="-2500"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sz="14000" dirty="0"/>
              <a:t>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128"/>
          <p:cNvSpPr/>
          <p:nvPr/>
        </p:nvSpPr>
        <p:spPr>
          <a:xfrm>
            <a:off x="17805400" y="284659"/>
            <a:ext cx="6578600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-11180649" y="13746873"/>
            <a:ext cx="1650979" cy="2390365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/>
          <a:lstStyle>
            <a:lvl1pPr>
              <a:defRPr sz="3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2</a:t>
            </a:r>
          </a:p>
        </p:txBody>
      </p:sp>
      <p:sp>
        <p:nvSpPr>
          <p:cNvPr id="128" name="Shape 128"/>
          <p:cNvSpPr/>
          <p:nvPr/>
        </p:nvSpPr>
        <p:spPr>
          <a:xfrm>
            <a:off x="51872" y="12116917"/>
            <a:ext cx="6578600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2319082" y="1228496"/>
            <a:ext cx="10411222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2" name="_W9I8325_CC.png"/>
          <p:cNvPicPr>
            <a:picLocks noChangeAspect="1"/>
          </p:cNvPicPr>
          <p:nvPr/>
        </p:nvPicPr>
        <p:blipFill>
          <a:blip r:embed="rId3">
            <a:alphaModFix amt="72025"/>
            <a:extLst/>
          </a:blip>
          <a:srcRect t="15744" b="15744"/>
          <a:stretch>
            <a:fillRect/>
          </a:stretch>
        </p:blipFill>
        <p:spPr>
          <a:xfrm>
            <a:off x="-3138803" y="-10842170"/>
            <a:ext cx="54216981" cy="24765822"/>
          </a:xfrm>
          <a:prstGeom prst="rect">
            <a:avLst/>
          </a:prstGeom>
          <a:ln w="25400">
            <a:miter lim="400000"/>
          </a:ln>
        </p:spPr>
      </p:pic>
      <p:grpSp>
        <p:nvGrpSpPr>
          <p:cNvPr id="28" name="Group 27"/>
          <p:cNvGrpSpPr/>
          <p:nvPr/>
        </p:nvGrpSpPr>
        <p:grpSpPr>
          <a:xfrm>
            <a:off x="4944928" y="10354153"/>
            <a:ext cx="14748293" cy="2670884"/>
            <a:chOff x="5021130" y="5310993"/>
            <a:chExt cx="14748293" cy="2670884"/>
          </a:xfrm>
        </p:grpSpPr>
        <p:sp>
          <p:nvSpPr>
            <p:cNvPr id="29" name="Shape 116"/>
            <p:cNvSpPr/>
            <p:nvPr/>
          </p:nvSpPr>
          <p:spPr>
            <a:xfrm>
              <a:off x="5021130" y="5310993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325934" y="5496835"/>
              <a:ext cx="11982859" cy="1938802"/>
              <a:chOff x="5325934" y="5496835"/>
              <a:chExt cx="11982859" cy="1938802"/>
            </a:xfrm>
          </p:grpSpPr>
          <p:sp>
            <p:nvSpPr>
              <p:cNvPr id="31" name="Shape 120"/>
              <p:cNvSpPr/>
              <p:nvPr/>
            </p:nvSpPr>
            <p:spPr>
              <a:xfrm>
                <a:off x="7508853" y="6215040"/>
                <a:ext cx="9799940" cy="5988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0" tIns="0" rIns="0" bIns="0" anchor="ctr"/>
              <a:lstStyle>
                <a:lvl1pPr defTabSz="914400">
                  <a:defRPr sz="3800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rPr lang="ru-RU" sz="7000" dirty="0"/>
                  <a:t>Ново </a:t>
                </a:r>
                <a:r>
                  <a:rPr lang="ru-RU" sz="7000" dirty="0" err="1"/>
                  <a:t>потребителско</a:t>
                </a:r>
                <a:r>
                  <a:rPr lang="ru-RU" sz="7000" dirty="0"/>
                  <a:t> </a:t>
                </a:r>
                <a:r>
                  <a:rPr lang="ru-RU" sz="7000" dirty="0" err="1"/>
                  <a:t>изживяване</a:t>
                </a:r>
                <a:endParaRPr sz="7000" dirty="0"/>
              </a:p>
            </p:txBody>
          </p:sp>
          <p:sp>
            <p:nvSpPr>
              <p:cNvPr id="32" name="Shape 123"/>
              <p:cNvSpPr/>
              <p:nvPr/>
            </p:nvSpPr>
            <p:spPr>
              <a:xfrm>
                <a:off x="5325934" y="5496835"/>
                <a:ext cx="1958953" cy="1938802"/>
              </a:xfrm>
              <a:prstGeom prst="ellipse">
                <a:avLst/>
              </a:prstGeom>
              <a:ln w="63500">
                <a:solidFill>
                  <a:srgbClr val="FFFFFF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 b="1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7200" dirty="0"/>
                  <a:t>5</a:t>
                </a:r>
                <a:endParaRPr sz="7200" dirty="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944929" y="8014518"/>
            <a:ext cx="14748293" cy="2763705"/>
            <a:chOff x="5021129" y="7495632"/>
            <a:chExt cx="14748293" cy="2763705"/>
          </a:xfrm>
        </p:grpSpPr>
        <p:sp>
          <p:nvSpPr>
            <p:cNvPr id="25" name="Shape 139"/>
            <p:cNvSpPr/>
            <p:nvPr/>
          </p:nvSpPr>
          <p:spPr>
            <a:xfrm>
              <a:off x="5021129" y="7495632"/>
              <a:ext cx="14748293" cy="276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AFCC35"/>
            </a:solidFill>
            <a:ln w="12700"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 123"/>
            <p:cNvSpPr/>
            <p:nvPr/>
          </p:nvSpPr>
          <p:spPr>
            <a:xfrm>
              <a:off x="5325933" y="7690292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sz="7200" dirty="0"/>
                <a:t>4</a:t>
              </a:r>
              <a:endParaRPr sz="7200" dirty="0"/>
            </a:p>
          </p:txBody>
        </p:sp>
        <p:sp>
          <p:nvSpPr>
            <p:cNvPr id="122" name="Shape 122"/>
            <p:cNvSpPr/>
            <p:nvPr/>
          </p:nvSpPr>
          <p:spPr>
            <a:xfrm>
              <a:off x="7800953" y="8352375"/>
              <a:ext cx="9799940" cy="598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sz="7000" dirty="0">
                  <a:solidFill>
                    <a:srgbClr val="FFFFFF"/>
                  </a:solidFill>
                </a:rPr>
                <a:t>Версия за детска градина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44929" y="5771360"/>
            <a:ext cx="14748293" cy="2670884"/>
            <a:chOff x="5021130" y="5310993"/>
            <a:chExt cx="14748293" cy="2670884"/>
          </a:xfrm>
        </p:grpSpPr>
        <p:sp>
          <p:nvSpPr>
            <p:cNvPr id="116" name="Shape 116"/>
            <p:cNvSpPr/>
            <p:nvPr/>
          </p:nvSpPr>
          <p:spPr>
            <a:xfrm>
              <a:off x="5021130" y="5310993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25934" y="5446035"/>
              <a:ext cx="11982859" cy="1938802"/>
              <a:chOff x="5325934" y="5446035"/>
              <a:chExt cx="11982859" cy="1938802"/>
            </a:xfrm>
          </p:grpSpPr>
          <p:sp>
            <p:nvSpPr>
              <p:cNvPr id="120" name="Shape 120"/>
              <p:cNvSpPr/>
              <p:nvPr/>
            </p:nvSpPr>
            <p:spPr>
              <a:xfrm>
                <a:off x="7508853" y="6215040"/>
                <a:ext cx="9799940" cy="5988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0" tIns="0" rIns="0" bIns="0" anchor="ctr"/>
              <a:lstStyle>
                <a:lvl1pPr defTabSz="914400">
                  <a:defRPr sz="3800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rPr sz="7000" dirty="0"/>
                  <a:t>Подобрени интерактивни екрани</a:t>
                </a:r>
              </a:p>
            </p:txBody>
          </p:sp>
          <p:sp>
            <p:nvSpPr>
              <p:cNvPr id="20" name="Shape 123"/>
              <p:cNvSpPr/>
              <p:nvPr/>
            </p:nvSpPr>
            <p:spPr>
              <a:xfrm>
                <a:off x="5325934" y="5446035"/>
                <a:ext cx="1958953" cy="1938802"/>
              </a:xfrm>
              <a:prstGeom prst="ellipse">
                <a:avLst/>
              </a:prstGeom>
              <a:ln w="63500">
                <a:solidFill>
                  <a:srgbClr val="FFFFFF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 b="1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7200" dirty="0"/>
                  <a:t>3</a:t>
                </a:r>
                <a:endParaRPr sz="7200" dirty="0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944934" y="3450753"/>
            <a:ext cx="14748293" cy="2763705"/>
            <a:chOff x="5021134" y="2931867"/>
            <a:chExt cx="14748293" cy="2763705"/>
          </a:xfrm>
        </p:grpSpPr>
        <p:sp>
          <p:nvSpPr>
            <p:cNvPr id="24" name="Shape 139"/>
            <p:cNvSpPr/>
            <p:nvPr/>
          </p:nvSpPr>
          <p:spPr>
            <a:xfrm>
              <a:off x="5021134" y="2931867"/>
              <a:ext cx="14748293" cy="276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AFCC35"/>
            </a:solidFill>
            <a:ln w="12700"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 123"/>
            <p:cNvSpPr/>
            <p:nvPr/>
          </p:nvSpPr>
          <p:spPr>
            <a:xfrm>
              <a:off x="5258872" y="3099306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sz="7200" dirty="0" smtClean="0"/>
                <a:t>2</a:t>
              </a:r>
              <a:endParaRPr sz="7200" dirty="0"/>
            </a:p>
          </p:txBody>
        </p:sp>
        <p:sp>
          <p:nvSpPr>
            <p:cNvPr id="121" name="Shape 121"/>
            <p:cNvSpPr/>
            <p:nvPr/>
          </p:nvSpPr>
          <p:spPr>
            <a:xfrm>
              <a:off x="7800953" y="3851062"/>
              <a:ext cx="9799940" cy="598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bg-BG" sz="7000" dirty="0" smtClean="0">
                  <a:solidFill>
                    <a:srgbClr val="FFFFFF"/>
                  </a:solidFill>
                </a:rPr>
                <a:t>Нов дизайн</a:t>
              </a:r>
              <a:endParaRPr sz="7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369514" y="1221862"/>
            <a:ext cx="15899131" cy="2670884"/>
            <a:chOff x="4445714" y="702976"/>
            <a:chExt cx="15899131" cy="2670884"/>
          </a:xfrm>
        </p:grpSpPr>
        <p:sp>
          <p:nvSpPr>
            <p:cNvPr id="23" name="Shape 116"/>
            <p:cNvSpPr/>
            <p:nvPr/>
          </p:nvSpPr>
          <p:spPr>
            <a:xfrm>
              <a:off x="5021134" y="702976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5325934" y="839888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sz="7200" dirty="0"/>
                <a:t>1</a:t>
              </a:r>
            </a:p>
          </p:txBody>
        </p:sp>
        <p:sp>
          <p:nvSpPr>
            <p:cNvPr id="119" name="Shape 119"/>
            <p:cNvSpPr/>
            <p:nvPr/>
          </p:nvSpPr>
          <p:spPr>
            <a:xfrm>
              <a:off x="4445714" y="1022603"/>
              <a:ext cx="15899131" cy="14067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sz="7000" dirty="0"/>
                <a:t>Нов </a:t>
              </a:r>
              <a:r>
                <a:rPr lang="bg-BG" sz="7000" dirty="0" smtClean="0"/>
                <a:t>софтуер</a:t>
              </a:r>
              <a:endParaRPr sz="7000" dirty="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EA729"/>
            </a:gs>
            <a:gs pos="100000">
              <a:srgbClr val="B2D236"/>
            </a:gs>
          </a:gsLst>
          <a:lin ang="1411316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8247820" y="9898829"/>
            <a:ext cx="7888359" cy="129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80000"/>
              </a:lnSpc>
              <a:defRPr sz="8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Нов мениджър</a:t>
            </a:r>
          </a:p>
        </p:txBody>
      </p:sp>
      <p:sp>
        <p:nvSpPr>
          <p:cNvPr id="132" name="Shape 132"/>
          <p:cNvSpPr/>
          <p:nvPr/>
        </p:nvSpPr>
        <p:spPr>
          <a:xfrm>
            <a:off x="8928286" y="2550345"/>
            <a:ext cx="6527428" cy="6527428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200"/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1381401" y="4953832"/>
            <a:ext cx="2119631" cy="1720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457200">
              <a:lnSpc>
                <a:spcPct val="1900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0" spc="3839" baseline="-2500"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dirty="0"/>
              <a:t>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128"/>
          <p:cNvSpPr/>
          <p:nvPr/>
        </p:nvSpPr>
        <p:spPr>
          <a:xfrm>
            <a:off x="17805400" y="284659"/>
            <a:ext cx="6578600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4" name="Shape 124"/>
          <p:cNvSpPr/>
          <p:nvPr/>
        </p:nvSpPr>
        <p:spPr>
          <a:xfrm>
            <a:off x="-11180649" y="13746873"/>
            <a:ext cx="1650979" cy="2390365"/>
          </a:xfrm>
          <a:prstGeom prst="ellipse">
            <a:avLst/>
          </a:prstGeom>
          <a:ln w="635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/>
          <a:lstStyle>
            <a:lvl1pPr>
              <a:defRPr sz="32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2</a:t>
            </a:r>
          </a:p>
        </p:txBody>
      </p:sp>
      <p:sp>
        <p:nvSpPr>
          <p:cNvPr id="128" name="Shape 128"/>
          <p:cNvSpPr/>
          <p:nvPr/>
        </p:nvSpPr>
        <p:spPr>
          <a:xfrm>
            <a:off x="51872" y="12116917"/>
            <a:ext cx="6578600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2319082" y="1228496"/>
            <a:ext cx="10411222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22" name="_W9I8325_CC.png"/>
          <p:cNvPicPr>
            <a:picLocks noChangeAspect="1"/>
          </p:cNvPicPr>
          <p:nvPr/>
        </p:nvPicPr>
        <p:blipFill>
          <a:blip r:embed="rId3">
            <a:alphaModFix amt="72025"/>
            <a:extLst/>
          </a:blip>
          <a:srcRect t="15744" b="15744"/>
          <a:stretch>
            <a:fillRect/>
          </a:stretch>
        </p:blipFill>
        <p:spPr>
          <a:xfrm>
            <a:off x="-3138803" y="-10842170"/>
            <a:ext cx="54216981" cy="24765822"/>
          </a:xfrm>
          <a:prstGeom prst="rect">
            <a:avLst/>
          </a:prstGeom>
          <a:ln w="25400">
            <a:miter lim="400000"/>
          </a:ln>
        </p:spPr>
      </p:pic>
      <p:grpSp>
        <p:nvGrpSpPr>
          <p:cNvPr id="28" name="Group 27"/>
          <p:cNvGrpSpPr/>
          <p:nvPr/>
        </p:nvGrpSpPr>
        <p:grpSpPr>
          <a:xfrm>
            <a:off x="4944928" y="10354153"/>
            <a:ext cx="14748293" cy="2670884"/>
            <a:chOff x="5021130" y="5310993"/>
            <a:chExt cx="14748293" cy="2670884"/>
          </a:xfrm>
        </p:grpSpPr>
        <p:sp>
          <p:nvSpPr>
            <p:cNvPr id="29" name="Shape 116"/>
            <p:cNvSpPr/>
            <p:nvPr/>
          </p:nvSpPr>
          <p:spPr>
            <a:xfrm>
              <a:off x="5021130" y="5310993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325934" y="5496835"/>
              <a:ext cx="11982859" cy="1938802"/>
              <a:chOff x="5325934" y="5496835"/>
              <a:chExt cx="11982859" cy="1938802"/>
            </a:xfrm>
          </p:grpSpPr>
          <p:sp>
            <p:nvSpPr>
              <p:cNvPr id="31" name="Shape 120"/>
              <p:cNvSpPr/>
              <p:nvPr/>
            </p:nvSpPr>
            <p:spPr>
              <a:xfrm>
                <a:off x="7508853" y="6215040"/>
                <a:ext cx="9799940" cy="5988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0" tIns="0" rIns="0" bIns="0" anchor="ctr"/>
              <a:lstStyle>
                <a:lvl1pPr defTabSz="914400">
                  <a:defRPr sz="3800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rPr lang="ru-RU" sz="7000" dirty="0" smtClean="0"/>
                  <a:t>Нови </a:t>
                </a:r>
                <a:r>
                  <a:rPr lang="ru-RU" sz="7000" dirty="0" err="1" smtClean="0"/>
                  <a:t>уроци</a:t>
                </a:r>
                <a:r>
                  <a:rPr lang="ru-RU" sz="7000" dirty="0" smtClean="0"/>
                  <a:t>  </a:t>
                </a:r>
                <a:endParaRPr sz="7000" dirty="0"/>
              </a:p>
            </p:txBody>
          </p:sp>
          <p:sp>
            <p:nvSpPr>
              <p:cNvPr id="32" name="Shape 123"/>
              <p:cNvSpPr/>
              <p:nvPr/>
            </p:nvSpPr>
            <p:spPr>
              <a:xfrm>
                <a:off x="5325934" y="5496835"/>
                <a:ext cx="1958953" cy="1938802"/>
              </a:xfrm>
              <a:prstGeom prst="ellipse">
                <a:avLst/>
              </a:prstGeom>
              <a:ln w="63500">
                <a:solidFill>
                  <a:srgbClr val="FFFFFF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 b="1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7200" dirty="0"/>
                  <a:t>5</a:t>
                </a:r>
                <a:endParaRPr sz="7200" dirty="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944929" y="8014518"/>
            <a:ext cx="14748293" cy="2763705"/>
            <a:chOff x="5021129" y="7495632"/>
            <a:chExt cx="14748293" cy="2763705"/>
          </a:xfrm>
        </p:grpSpPr>
        <p:sp>
          <p:nvSpPr>
            <p:cNvPr id="25" name="Shape 139"/>
            <p:cNvSpPr/>
            <p:nvPr/>
          </p:nvSpPr>
          <p:spPr>
            <a:xfrm>
              <a:off x="5021129" y="7495632"/>
              <a:ext cx="14748293" cy="276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AFCC35"/>
            </a:solidFill>
            <a:ln w="12700"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 123"/>
            <p:cNvSpPr/>
            <p:nvPr/>
          </p:nvSpPr>
          <p:spPr>
            <a:xfrm>
              <a:off x="5325933" y="7690292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sz="7200" dirty="0"/>
                <a:t>4</a:t>
              </a:r>
              <a:endParaRPr sz="7200" dirty="0"/>
            </a:p>
          </p:txBody>
        </p:sp>
        <p:sp>
          <p:nvSpPr>
            <p:cNvPr id="122" name="Shape 122"/>
            <p:cNvSpPr/>
            <p:nvPr/>
          </p:nvSpPr>
          <p:spPr>
            <a:xfrm>
              <a:off x="7800953" y="8352375"/>
              <a:ext cx="9799940" cy="598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bg-BG" sz="7000" dirty="0" smtClean="0">
                  <a:solidFill>
                    <a:schemeClr val="bg1"/>
                  </a:solidFill>
                </a:rPr>
                <a:t>Нов сайт</a:t>
              </a:r>
              <a:endParaRPr sz="7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44929" y="5771360"/>
            <a:ext cx="14748293" cy="2670884"/>
            <a:chOff x="5021130" y="5310993"/>
            <a:chExt cx="14748293" cy="2670884"/>
          </a:xfrm>
        </p:grpSpPr>
        <p:sp>
          <p:nvSpPr>
            <p:cNvPr id="116" name="Shape 116"/>
            <p:cNvSpPr/>
            <p:nvPr/>
          </p:nvSpPr>
          <p:spPr>
            <a:xfrm>
              <a:off x="5021130" y="5310993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325934" y="5446035"/>
              <a:ext cx="11982859" cy="1938802"/>
              <a:chOff x="5325934" y="5446035"/>
              <a:chExt cx="11982859" cy="1938802"/>
            </a:xfrm>
          </p:grpSpPr>
          <p:sp>
            <p:nvSpPr>
              <p:cNvPr id="120" name="Shape 120"/>
              <p:cNvSpPr/>
              <p:nvPr/>
            </p:nvSpPr>
            <p:spPr>
              <a:xfrm>
                <a:off x="7508853" y="6215040"/>
                <a:ext cx="9799940" cy="5988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0" tIns="0" rIns="0" bIns="0" anchor="ctr"/>
              <a:lstStyle>
                <a:lvl1pPr defTabSz="914400">
                  <a:defRPr sz="3800">
                    <a:solidFill>
                      <a:srgbClr val="FFFFFF"/>
                    </a:solidFill>
                    <a:latin typeface="Gill Sans"/>
                    <a:ea typeface="Gill Sans"/>
                    <a:cs typeface="Gill Sans"/>
                    <a:sym typeface="Gill Sans"/>
                  </a:defRPr>
                </a:lvl1pPr>
              </a:lstStyle>
              <a:p>
                <a:r>
                  <a:rPr lang="bg-BG" sz="7000" dirty="0" smtClean="0"/>
                  <a:t>Нови инструменти за уроци</a:t>
                </a:r>
                <a:endParaRPr sz="7000" dirty="0"/>
              </a:p>
            </p:txBody>
          </p:sp>
          <p:sp>
            <p:nvSpPr>
              <p:cNvPr id="20" name="Shape 123"/>
              <p:cNvSpPr/>
              <p:nvPr/>
            </p:nvSpPr>
            <p:spPr>
              <a:xfrm>
                <a:off x="5325934" y="5446035"/>
                <a:ext cx="1958953" cy="1938802"/>
              </a:xfrm>
              <a:prstGeom prst="ellipse">
                <a:avLst/>
              </a:prstGeom>
              <a:ln w="63500">
                <a:solidFill>
                  <a:srgbClr val="FFFFFF"/>
                </a:solidFill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lIns="71437" tIns="71437" rIns="71437" bIns="71437" anchor="ctr"/>
              <a:lstStyle>
                <a:lvl1pPr>
                  <a:defRPr sz="3200" b="1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7200" dirty="0"/>
                  <a:t>3</a:t>
                </a:r>
                <a:endParaRPr sz="7200" dirty="0"/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4944934" y="3450753"/>
            <a:ext cx="14748293" cy="2763705"/>
            <a:chOff x="5021134" y="2931867"/>
            <a:chExt cx="14748293" cy="2763705"/>
          </a:xfrm>
        </p:grpSpPr>
        <p:sp>
          <p:nvSpPr>
            <p:cNvPr id="24" name="Shape 139"/>
            <p:cNvSpPr/>
            <p:nvPr/>
          </p:nvSpPr>
          <p:spPr>
            <a:xfrm>
              <a:off x="5021134" y="2931867"/>
              <a:ext cx="14748293" cy="2763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AFCC35"/>
            </a:solidFill>
            <a:ln w="12700"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 123"/>
            <p:cNvSpPr/>
            <p:nvPr/>
          </p:nvSpPr>
          <p:spPr>
            <a:xfrm>
              <a:off x="5258872" y="3099306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sz="7200" dirty="0" smtClean="0"/>
                <a:t>2</a:t>
              </a:r>
              <a:endParaRPr sz="7200" dirty="0"/>
            </a:p>
          </p:txBody>
        </p:sp>
        <p:sp>
          <p:nvSpPr>
            <p:cNvPr id="121" name="Shape 121"/>
            <p:cNvSpPr/>
            <p:nvPr/>
          </p:nvSpPr>
          <p:spPr>
            <a:xfrm>
              <a:off x="7800953" y="3851062"/>
              <a:ext cx="9799940" cy="5988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pPr>
                <a:defRPr>
                  <a:solidFill>
                    <a:srgbClr val="000000"/>
                  </a:solidFill>
                </a:defRPr>
              </a:pPr>
              <a:r>
                <a:rPr lang="bg-BG" sz="7000" dirty="0" smtClean="0">
                  <a:solidFill>
                    <a:srgbClr val="FFFFFF"/>
                  </a:solidFill>
                </a:rPr>
                <a:t>Нов дизайн</a:t>
              </a:r>
              <a:endParaRPr sz="7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369514" y="1221862"/>
            <a:ext cx="15899131" cy="2670884"/>
            <a:chOff x="4445714" y="702976"/>
            <a:chExt cx="15899131" cy="2670884"/>
          </a:xfrm>
        </p:grpSpPr>
        <p:sp>
          <p:nvSpPr>
            <p:cNvPr id="23" name="Shape 116"/>
            <p:cNvSpPr/>
            <p:nvPr/>
          </p:nvSpPr>
          <p:spPr>
            <a:xfrm>
              <a:off x="5021134" y="702976"/>
              <a:ext cx="14748293" cy="2670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rgbClr val="94AF2B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>
                <a:lnSpc>
                  <a:spcPct val="80000"/>
                </a:lnSpc>
                <a:defRPr sz="27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>
              <a:off x="5325934" y="839888"/>
              <a:ext cx="1958953" cy="1938802"/>
            </a:xfrm>
            <a:prstGeom prst="ellipse">
              <a:avLst/>
            </a:prstGeom>
            <a:ln w="63500">
              <a:solidFill>
                <a:srgbClr val="FFFFFF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71437" tIns="71437" rIns="71437" bIns="71437" anchor="ctr"/>
            <a:lstStyle>
              <a:lvl1pPr>
                <a:defRPr sz="32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sz="7200" dirty="0"/>
                <a:t>1</a:t>
              </a:r>
            </a:p>
          </p:txBody>
        </p:sp>
        <p:sp>
          <p:nvSpPr>
            <p:cNvPr id="119" name="Shape 119"/>
            <p:cNvSpPr/>
            <p:nvPr/>
          </p:nvSpPr>
          <p:spPr>
            <a:xfrm>
              <a:off x="4445714" y="1022603"/>
              <a:ext cx="15899131" cy="140675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 defTabSz="914400">
                <a:defRPr sz="3800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rPr lang="bg-BG" sz="7000" dirty="0" smtClean="0"/>
                <a:t>Облачна система</a:t>
              </a:r>
              <a:endParaRPr sz="7000" dirty="0"/>
            </a:p>
          </p:txBody>
        </p:sp>
      </p:grpSp>
    </p:spTree>
    <p:extLst>
      <p:ext uri="{BB962C8B-B14F-4D97-AF65-F5344CB8AC3E}">
        <p14:creationId xmlns:p14="http://schemas.microsoft.com/office/powerpoint/2010/main" val="593025035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C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_W9I8488_CC.jpg"/>
          <p:cNvPicPr>
            <a:picLocks noChangeAspect="1"/>
          </p:cNvPicPr>
          <p:nvPr/>
        </p:nvPicPr>
        <p:blipFill>
          <a:blip r:embed="rId3">
            <a:alphaModFix amt="92985"/>
            <a:extLst/>
          </a:blip>
          <a:srcRect l="13997" b="17515"/>
          <a:stretch>
            <a:fillRect/>
          </a:stretch>
        </p:blipFill>
        <p:spPr>
          <a:xfrm>
            <a:off x="-128985" y="-1021015"/>
            <a:ext cx="24641861" cy="15757815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59" name="Shape 159"/>
          <p:cNvSpPr/>
          <p:nvPr/>
        </p:nvSpPr>
        <p:spPr>
          <a:xfrm>
            <a:off x="-186191" y="-105027"/>
            <a:ext cx="24756269" cy="2416175"/>
          </a:xfrm>
          <a:prstGeom prst="rect">
            <a:avLst/>
          </a:prstGeom>
          <a:solidFill>
            <a:srgbClr val="AAC934">
              <a:alpha val="70288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lnSpc>
                <a:spcPct val="80000"/>
              </a:lnSpc>
              <a:defRPr sz="27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5179606" y="-62658"/>
            <a:ext cx="14024672" cy="2452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5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 smtClean="0"/>
              <a:t>Благодар</a:t>
            </a:r>
            <a:r>
              <a:rPr lang="bg-BG" dirty="0"/>
              <a:t>я</a:t>
            </a:r>
            <a:r>
              <a:rPr dirty="0" smtClean="0"/>
              <a:t> </a:t>
            </a:r>
            <a:r>
              <a:rPr dirty="0"/>
              <a:t>ви!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0"/>
            <a:ext cx="13766867" cy="1371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0" y="1792553"/>
            <a:ext cx="5084125" cy="50653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2057" y="8800258"/>
            <a:ext cx="4995184" cy="49784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CF9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3CF9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7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90</Words>
  <Application>Microsoft Office PowerPoint</Application>
  <PresentationFormat>Custom</PresentationFormat>
  <Paragraphs>56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et-line</vt:lpstr>
      <vt:lpstr>Gill Sans</vt:lpstr>
      <vt:lpstr>Gill Sans Light</vt:lpstr>
      <vt:lpstr>Gill Sans SemiBold</vt:lpstr>
      <vt:lpstr>Helvetica</vt:lpstr>
      <vt:lpstr>Helvetica Light</vt:lpstr>
      <vt:lpstr>Helvetica Neue</vt:lpstr>
      <vt:lpstr>Open Sans</vt:lpstr>
      <vt:lpstr>Roboto Bold</vt:lpstr>
      <vt:lpstr>Roboto Regular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Nimero</dc:creator>
  <cp:lastModifiedBy>Jumpido</cp:lastModifiedBy>
  <cp:revision>58</cp:revision>
  <dcterms:modified xsi:type="dcterms:W3CDTF">2016-09-15T13:45:00Z</dcterms:modified>
</cp:coreProperties>
</file>