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2.xml" ContentType="application/vnd.openxmlformats-officedocument.theme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theme/themeOverride1.xml" ContentType="application/vnd.openxmlformats-officedocument.themeOverr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6" r:id="rId4"/>
    <p:sldMasterId id="2147483692" r:id="rId5"/>
    <p:sldMasterId id="2147483714" r:id="rId6"/>
  </p:sldMasterIdLst>
  <p:notesMasterIdLst>
    <p:notesMasterId r:id="rId32"/>
  </p:notesMasterIdLst>
  <p:sldIdLst>
    <p:sldId id="310" r:id="rId7"/>
    <p:sldId id="277" r:id="rId8"/>
    <p:sldId id="297" r:id="rId9"/>
    <p:sldId id="278" r:id="rId10"/>
    <p:sldId id="298" r:id="rId11"/>
    <p:sldId id="279" r:id="rId12"/>
    <p:sldId id="299" r:id="rId13"/>
    <p:sldId id="281" r:id="rId14"/>
    <p:sldId id="280" r:id="rId15"/>
    <p:sldId id="288" r:id="rId16"/>
    <p:sldId id="311" r:id="rId17"/>
    <p:sldId id="275" r:id="rId18"/>
    <p:sldId id="276" r:id="rId19"/>
    <p:sldId id="284" r:id="rId20"/>
    <p:sldId id="307" r:id="rId21"/>
    <p:sldId id="308" r:id="rId22"/>
    <p:sldId id="287" r:id="rId23"/>
    <p:sldId id="285" r:id="rId24"/>
    <p:sldId id="312" r:id="rId25"/>
    <p:sldId id="305" r:id="rId26"/>
    <p:sldId id="300" r:id="rId27"/>
    <p:sldId id="306" r:id="rId28"/>
    <p:sldId id="304" r:id="rId29"/>
    <p:sldId id="314" r:id="rId30"/>
    <p:sldId id="313" r:id="rId31"/>
  </p:sldIdLst>
  <p:sldSz cx="12192000" cy="6858000"/>
  <p:notesSz cx="6858000" cy="9144000"/>
  <p:defaultTextStyle>
    <a:defPPr>
      <a:defRPr lang="en-US"/>
    </a:defPPr>
    <a:lvl1pPr marL="0" algn="l" defTabSz="9327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66371" algn="l" defTabSz="9327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32742" algn="l" defTabSz="9327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99113" algn="l" defTabSz="9327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65484" algn="l" defTabSz="9327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331856" algn="l" defTabSz="9327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98226" algn="l" defTabSz="9327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64597" algn="l" defTabSz="9327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730969" algn="l" defTabSz="9327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482D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E8034E78-7F5D-4C2E-B375-FC64B27BC917}" styleName="">
    <a:wholeTbl>
      <a:tcTxStyle>
        <a:font>
          <a:latin typeface="+mn-lt"/>
          <a:ea typeface="+mn-ea"/>
          <a:cs typeface="+mn-cs"/>
        </a:font>
        <a:srgbClr val="FFFFFF"/>
      </a:tcTxStyle>
      <a:tcStyle>
        <a:tcBdr/>
        <a:fill>
          <a:solidFill>
            <a:srgbClr val="E7E7E7"/>
          </a:solidFill>
        </a:fill>
      </a:tcStyle>
    </a:wholeTbl>
    <a:band1H>
      <a:tcStyle>
        <a:tcBdr/>
        <a:fill>
          <a:solidFill>
            <a:srgbClr val="CBCBCB"/>
          </a:solidFill>
        </a:fill>
      </a:tcStyle>
    </a:band1H>
    <a:band1V>
      <a:tcStyle>
        <a:tcBdr/>
        <a:fill>
          <a:solidFill>
            <a:srgbClr val="CBCBCB"/>
          </a:solidFill>
        </a:fill>
      </a:tcStyle>
    </a:band1V>
    <a:lastCol>
      <a:tcTxStyle b="on">
        <a:font>
          <a:latin typeface=""/>
          <a:ea typeface=""/>
          <a:cs typeface=""/>
        </a:font>
      </a:tcTxStyle>
      <a:tcStyle>
        <a:tcBdr>
          <a:left>
            <a:ln w="25402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left>
        </a:tcBdr>
        <a:fill>
          <a:solidFill>
            <a:srgbClr val="AAAAAA"/>
          </a:solidFill>
        </a:fill>
      </a:tcStyle>
    </a:lastCol>
    <a:firstCol>
      <a:tcTxStyle b="on">
        <a:font>
          <a:latin typeface=""/>
          <a:ea typeface=""/>
          <a:cs typeface=""/>
        </a:font>
      </a:tcTxStyle>
      <a:tcStyle>
        <a:tcBdr>
          <a:right>
            <a:ln w="25402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right>
        </a:tcBdr>
        <a:fill>
          <a:solidFill>
            <a:srgbClr val="AAAAAA"/>
          </a:solidFill>
        </a:fill>
      </a:tcStyle>
    </a:firstCol>
    <a:lastRow>
      <a:tcTxStyle b="on">
        <a:font>
          <a:latin typeface=""/>
          <a:ea typeface=""/>
          <a:cs typeface=""/>
        </a:font>
      </a:tcTxStyle>
      <a:tcStyle>
        <a:tcBdr>
          <a:top>
            <a:ln w="25402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top>
        </a:tcBdr>
        <a:fill>
          <a:solidFill>
            <a:srgbClr val="AAAAAA"/>
          </a:solidFill>
        </a:fill>
      </a:tcStyle>
    </a:lastRow>
    <a:firstRow>
      <a:tcTxStyle b="on">
        <a:font>
          <a:latin typeface=""/>
          <a:ea typeface=""/>
          <a:cs typeface=""/>
        </a:font>
      </a:tcTxStyle>
      <a:tcStyle>
        <a:tcBdr>
          <a:bottom>
            <a:ln w="25402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bottom>
        </a:tcBdr>
        <a:fill>
          <a:solidFill>
            <a:srgbClr val="000000"/>
          </a:solidFill>
        </a:fill>
      </a:tcStyle>
    </a:firstRow>
  </a:tblStyle>
  <a:tblStyle styleId="{22838BEF-8BB2-4498-84A7-C5851F593DF1}" styleName="">
    <a:wholeTbl>
      <a:tcTxStyle>
        <a:font>
          <a:latin typeface="+mn-lt"/>
          <a:ea typeface="+mn-ea"/>
          <a:cs typeface="+mn-cs"/>
        </a:font>
        <a:srgbClr val="000000"/>
      </a:tcTxStyle>
      <a:tcStyle>
        <a:tcBdr>
          <a:left>
            <a:ln w="12701" cap="flat" cmpd="sng" algn="ctr">
              <a:solidFill>
                <a:srgbClr val="4472C4"/>
              </a:solidFill>
              <a:prstDash val="solid"/>
              <a:round/>
              <a:headEnd type="none" w="med" len="med"/>
              <a:tailEnd type="none" w="med" len="med"/>
            </a:ln>
          </a:left>
          <a:right>
            <a:ln w="12701" cap="flat" cmpd="sng" algn="ctr">
              <a:solidFill>
                <a:srgbClr val="4472C4"/>
              </a:solidFill>
              <a:prstDash val="solid"/>
              <a:round/>
              <a:headEnd type="none" w="med" len="med"/>
              <a:tailEnd type="none" w="med" len="med"/>
            </a:ln>
          </a:right>
          <a:top>
            <a:ln w="12701" cap="flat" cmpd="sng" algn="ctr">
              <a:solidFill>
                <a:srgbClr val="4472C4"/>
              </a:solidFill>
              <a:prstDash val="solid"/>
              <a:round/>
              <a:headEnd type="none" w="med" len="med"/>
              <a:tailEnd type="none" w="med" len="med"/>
            </a:ln>
          </a:top>
          <a:bottom>
            <a:ln w="12701" cap="flat" cmpd="sng" algn="ctr">
              <a:solidFill>
                <a:srgbClr val="4472C4"/>
              </a:solidFill>
              <a:prstDash val="solid"/>
              <a:round/>
              <a:headEnd type="none" w="med" len="med"/>
              <a:tailEnd type="none" w="med" len="med"/>
            </a:ln>
          </a:bottom>
        </a:tcBdr>
        <a:fill>
          <a:solidFill>
            <a:srgbClr val="E9EBF5"/>
          </a:solidFill>
        </a:fill>
      </a:tcStyle>
    </a:wholeTbl>
    <a:band1H>
      <a:tcStyle>
        <a:tcBdr/>
        <a:fill>
          <a:solidFill>
            <a:srgbClr val="CFD5EA"/>
          </a:solidFill>
        </a:fill>
      </a:tcStyle>
    </a:band1H>
    <a:band1V>
      <a:tcStyle>
        <a:tcBdr/>
        <a:fill>
          <a:solidFill>
            <a:srgbClr val="CFD5EA"/>
          </a:solidFill>
        </a:fill>
      </a:tcStyle>
    </a:band1V>
    <a:lastCol>
      <a:tcTxStyle b="on">
        <a:font>
          <a:latin typeface=""/>
          <a:ea typeface=""/>
          <a:cs typeface=""/>
        </a:font>
      </a:tcTxStyle>
      <a:tcStyle>
        <a:tcBdr/>
      </a:tcStyle>
    </a:lastCol>
    <a:firstCol>
      <a:tcTxStyle b="on">
        <a:font>
          <a:latin typeface=""/>
          <a:ea typeface=""/>
          <a:cs typeface=""/>
        </a:font>
      </a:tcTxStyle>
      <a:tcStyle>
        <a:tcBdr/>
      </a:tcStyle>
    </a:firstCol>
    <a:lastRow>
      <a:tcTxStyle b="on">
        <a:font>
          <a:latin typeface=""/>
          <a:ea typeface=""/>
          <a:cs typeface=""/>
        </a:font>
      </a:tcTxStyle>
      <a:tcStyle>
        <a:tcBdr>
          <a:top>
            <a:ln w="25402" cap="flat" cmpd="sng" algn="ctr">
              <a:solidFill>
                <a:srgbClr val="4472C4"/>
              </a:solidFill>
              <a:prstDash val="solid"/>
              <a:round/>
              <a:headEnd type="none" w="med" len="med"/>
              <a:tailEnd type="none" w="med" len="med"/>
            </a:ln>
          </a:top>
        </a:tcBdr>
        <a:fill>
          <a:solidFill>
            <a:srgbClr val="E9EBF5"/>
          </a:solidFill>
        </a:fill>
      </a:tcStyle>
    </a:lastRow>
    <a:firstRow>
      <a:tcTxStyle b="on">
        <a:font>
          <a:latin typeface=""/>
          <a:ea typeface=""/>
          <a:cs typeface=""/>
        </a:font>
      </a:tcTxStyle>
      <a:tcStyle>
        <a:tcBdr/>
        <a:fill>
          <a:solidFill>
            <a:srgbClr val="E9EBF5"/>
          </a:solidFill>
        </a:fill>
      </a:tcStyle>
    </a:firstRow>
  </a:tblStyle>
  <a:tblStyle styleId="{AF606853-7671-496A-8E4F-DF71F8EC918B}" styleName="">
    <a:wholeTbl>
      <a:tcTxStyle>
        <a:font>
          <a:latin typeface="+mn-lt"/>
          <a:ea typeface="+mn-ea"/>
          <a:cs typeface="+mn-cs"/>
        </a:font>
        <a:srgbClr val="FFFFFF"/>
      </a:tcTxStyle>
      <a:tcStyle>
        <a:tcBdr/>
        <a:fill>
          <a:solidFill>
            <a:srgbClr val="70AD47"/>
          </a:solidFill>
        </a:fill>
      </a:tcStyle>
    </a:wholeTbl>
    <a:band1H>
      <a:tcStyle>
        <a:tcBdr/>
        <a:fill>
          <a:solidFill>
            <a:srgbClr val="588937"/>
          </a:solidFill>
        </a:fill>
      </a:tcStyle>
    </a:band1H>
    <a:band1V>
      <a:tcStyle>
        <a:tcBdr/>
        <a:fill>
          <a:solidFill>
            <a:srgbClr val="588937"/>
          </a:solidFill>
        </a:fill>
      </a:tcStyle>
    </a:band1V>
    <a:lastCol>
      <a:tcTxStyle b="on">
        <a:font>
          <a:latin typeface=""/>
          <a:ea typeface=""/>
          <a:cs typeface=""/>
        </a:font>
      </a:tcTxStyle>
      <a:tcStyle>
        <a:tcBdr>
          <a:left>
            <a:ln w="25402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left>
        </a:tcBdr>
        <a:fill>
          <a:solidFill>
            <a:srgbClr val="588937"/>
          </a:solidFill>
        </a:fill>
      </a:tcStyle>
    </a:lastCol>
    <a:firstCol>
      <a:tcTxStyle b="on">
        <a:font>
          <a:latin typeface=""/>
          <a:ea typeface=""/>
          <a:cs typeface=""/>
        </a:font>
      </a:tcTxStyle>
      <a:tcStyle>
        <a:tcBdr>
          <a:right>
            <a:ln w="25402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right>
        </a:tcBdr>
        <a:fill>
          <a:solidFill>
            <a:srgbClr val="588937"/>
          </a:solidFill>
        </a:fill>
      </a:tcStyle>
    </a:firstCol>
    <a:lastRow>
      <a:tcTxStyle b="on">
        <a:font>
          <a:latin typeface=""/>
          <a:ea typeface=""/>
          <a:cs typeface=""/>
        </a:font>
      </a:tcTxStyle>
      <a:tcStyle>
        <a:tcBdr>
          <a:top>
            <a:ln w="25402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top>
        </a:tcBdr>
        <a:fill>
          <a:solidFill>
            <a:srgbClr val="48722C"/>
          </a:solidFill>
        </a:fill>
      </a:tcStyle>
    </a:lastRow>
    <a:firstRow>
      <a:tcTxStyle b="on">
        <a:font>
          <a:latin typeface=""/>
          <a:ea typeface=""/>
          <a:cs typeface=""/>
        </a:font>
      </a:tcTxStyle>
      <a:tcStyle>
        <a:tcBdr>
          <a:bottom>
            <a:ln w="25402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bottom>
        </a:tcBdr>
        <a:fill>
          <a:solidFill>
            <a:srgbClr val="000000"/>
          </a:solidFill>
        </a:fill>
      </a:tcStyle>
    </a:firstRow>
  </a:tblStyle>
  <a:tblStyle styleId="{073A0DAA-6AF3-43AB-8588-CEC1D06C72B9}" styleName="">
    <a:wholeTbl>
      <a:tcTxStyle>
        <a:font>
          <a:latin typeface="+mn-lt"/>
          <a:ea typeface="+mn-ea"/>
          <a:cs typeface="+mn-cs"/>
        </a:font>
        <a:srgbClr val="000000"/>
      </a:tcTxStyle>
      <a:tcStyle>
        <a:tcBdr>
          <a:left>
            <a:ln w="12701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left>
          <a:right>
            <a:ln w="12701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right>
          <a:top>
            <a:ln w="12701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top>
          <a:bottom>
            <a:ln w="12701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bottom>
        </a:tcBdr>
        <a:fill>
          <a:solidFill>
            <a:srgbClr val="E7E7E7"/>
          </a:solidFill>
        </a:fill>
      </a:tcStyle>
    </a:wholeTbl>
    <a:band1H>
      <a:tcStyle>
        <a:tcBdr/>
        <a:fill>
          <a:solidFill>
            <a:srgbClr val="CBCBCB"/>
          </a:solidFill>
        </a:fill>
      </a:tcStyle>
    </a:band1H>
    <a:band2H>
      <a:tcStyle>
        <a:tcBdr/>
      </a:tcStyle>
    </a:band2H>
    <a:band1V>
      <a:tcStyle>
        <a:tcBdr/>
        <a:fill>
          <a:solidFill>
            <a:srgbClr val="CBCBCB"/>
          </a:solidFill>
        </a:fill>
      </a:tcStyle>
    </a:band1V>
    <a:band2V>
      <a:tcStyle>
        <a:tcBdr/>
      </a:tcStyle>
    </a:band2V>
    <a:lastCol>
      <a:tcTxStyle b="on">
        <a:font>
          <a:latin typeface="+mn-lt"/>
          <a:ea typeface="+mn-ea"/>
          <a:cs typeface="+mn-cs"/>
        </a:font>
        <a:srgbClr val="FFFFFF"/>
      </a:tcTxStyle>
      <a:tcStyle>
        <a:tcBdr/>
        <a:fill>
          <a:solidFill>
            <a:srgbClr val="000000"/>
          </a:solidFill>
        </a:fill>
      </a:tcStyle>
    </a:lastCol>
    <a:firstCol>
      <a:tcTxStyle b="on">
        <a:font>
          <a:latin typeface="+mn-lt"/>
          <a:ea typeface="+mn-ea"/>
          <a:cs typeface="+mn-cs"/>
        </a:font>
        <a:srgbClr val="FFFFFF"/>
      </a:tcTxStyle>
      <a:tcStyle>
        <a:tcBdr/>
        <a:fill>
          <a:solidFill>
            <a:srgbClr val="000000"/>
          </a:solidFill>
        </a:fill>
      </a:tcStyle>
    </a:firstCol>
    <a:lastRow>
      <a:tcTxStyle b="on">
        <a:font>
          <a:latin typeface="+mn-lt"/>
          <a:ea typeface="+mn-ea"/>
          <a:cs typeface="+mn-cs"/>
        </a:font>
        <a:srgbClr val="FFFFFF"/>
      </a:tcTxStyle>
      <a:tcStyle>
        <a:tcBdr>
          <a:top>
            <a:ln w="38103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top>
        </a:tcBdr>
        <a:fill>
          <a:solidFill>
            <a:srgbClr val="000000"/>
          </a:solidFill>
        </a:fill>
      </a:tcStyle>
    </a:lastRow>
    <a:firstRow>
      <a:tcTxStyle b="on">
        <a:font>
          <a:latin typeface="+mn-lt"/>
          <a:ea typeface="+mn-ea"/>
          <a:cs typeface="+mn-cs"/>
        </a:font>
        <a:srgbClr val="FFFFFF"/>
      </a:tcTxStyle>
      <a:tcStyle>
        <a:tcBdr>
          <a:bottom>
            <a:ln w="38103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bottom>
        </a:tcBdr>
        <a:fill>
          <a:solidFill>
            <a:srgbClr val="000000"/>
          </a:solidFill>
        </a:fill>
      </a:tcStyle>
    </a:firstRow>
  </a:tblStyle>
  <a:tblStyle styleId="{21E4AEA4-8DFA-4A89-87EB-49C32662AFE0}" styleName="">
    <a:wholeTbl>
      <a:tcTxStyle>
        <a:font>
          <a:latin typeface="+mn-lt"/>
          <a:ea typeface="+mn-ea"/>
          <a:cs typeface="+mn-cs"/>
        </a:font>
        <a:srgbClr val="000000"/>
      </a:tcTxStyle>
      <a:tcStyle>
        <a:tcBdr>
          <a:left>
            <a:ln w="12701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left>
          <a:right>
            <a:ln w="12701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right>
          <a:top>
            <a:ln w="12701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top>
          <a:bottom>
            <a:ln w="12701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bottom>
        </a:tcBdr>
        <a:fill>
          <a:solidFill>
            <a:srgbClr val="FCECE8"/>
          </a:solidFill>
        </a:fill>
      </a:tcStyle>
    </a:wholeTbl>
    <a:band1H>
      <a:tcStyle>
        <a:tcBdr/>
        <a:fill>
          <a:solidFill>
            <a:srgbClr val="F8D7CD"/>
          </a:solidFill>
        </a:fill>
      </a:tcStyle>
    </a:band1H>
    <a:band2H>
      <a:tcStyle>
        <a:tcBdr/>
      </a:tcStyle>
    </a:band2H>
    <a:band1V>
      <a:tcStyle>
        <a:tcBdr/>
        <a:fill>
          <a:solidFill>
            <a:srgbClr val="F8D7CD"/>
          </a:solidFill>
        </a:fill>
      </a:tcStyle>
    </a:band1V>
    <a:band2V>
      <a:tcStyle>
        <a:tcBdr/>
      </a:tcStyle>
    </a:band2V>
    <a:lastCol>
      <a:tcTxStyle b="on">
        <a:font>
          <a:latin typeface="+mn-lt"/>
          <a:ea typeface="+mn-ea"/>
          <a:cs typeface="+mn-cs"/>
        </a:font>
        <a:srgbClr val="FFFFFF"/>
      </a:tcTxStyle>
      <a:tcStyle>
        <a:tcBdr/>
        <a:fill>
          <a:solidFill>
            <a:srgbClr val="ED7D31"/>
          </a:solidFill>
        </a:fill>
      </a:tcStyle>
    </a:lastCol>
    <a:firstCol>
      <a:tcTxStyle b="on">
        <a:font>
          <a:latin typeface="+mn-lt"/>
          <a:ea typeface="+mn-ea"/>
          <a:cs typeface="+mn-cs"/>
        </a:font>
        <a:srgbClr val="FFFFFF"/>
      </a:tcTxStyle>
      <a:tcStyle>
        <a:tcBdr/>
        <a:fill>
          <a:solidFill>
            <a:srgbClr val="ED7D31"/>
          </a:solidFill>
        </a:fill>
      </a:tcStyle>
    </a:firstCol>
    <a:lastRow>
      <a:tcTxStyle b="on">
        <a:font>
          <a:latin typeface="+mn-lt"/>
          <a:ea typeface="+mn-ea"/>
          <a:cs typeface="+mn-cs"/>
        </a:font>
        <a:srgbClr val="FFFFFF"/>
      </a:tcTxStyle>
      <a:tcStyle>
        <a:tcBdr>
          <a:top>
            <a:ln w="38103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top>
        </a:tcBdr>
        <a:fill>
          <a:solidFill>
            <a:srgbClr val="ED7D31"/>
          </a:solidFill>
        </a:fill>
      </a:tcStyle>
    </a:lastRow>
    <a:firstRow>
      <a:tcTxStyle b="on">
        <a:font>
          <a:latin typeface="+mn-lt"/>
          <a:ea typeface="+mn-ea"/>
          <a:cs typeface="+mn-cs"/>
        </a:font>
        <a:srgbClr val="FFFFFF"/>
      </a:tcTxStyle>
      <a:tcStyle>
        <a:tcBdr>
          <a:bottom>
            <a:ln w="38103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bottom>
        </a:tcBdr>
        <a:fill>
          <a:solidFill>
            <a:srgbClr val="ED7D31"/>
          </a:solidFill>
        </a:fill>
      </a:tcStyle>
    </a:firstRow>
  </a:tblStyle>
  <a:tblStyle styleId="{10A1B5D5-9B99-4C35-A422-299274C87663}" styleName="">
    <a:wholeTbl>
      <a:tcTxStyle>
        <a:font>
          <a:latin typeface="+mn-lt"/>
          <a:ea typeface="+mn-ea"/>
          <a:cs typeface="+mn-cs"/>
        </a:font>
        <a:srgbClr val="000000"/>
      </a:tcTxStyle>
      <a:tcStyle>
        <a:tcBdr>
          <a:left>
            <a:ln w="12701" cap="flat" cmpd="sng" algn="ctr">
              <a:solidFill>
                <a:srgbClr val="70AD47"/>
              </a:solidFill>
              <a:prstDash val="solid"/>
              <a:round/>
              <a:headEnd type="none" w="med" len="med"/>
              <a:tailEnd type="none" w="med" len="med"/>
            </a:ln>
          </a:left>
          <a:right>
            <a:ln w="12701" cap="flat" cmpd="sng" algn="ctr">
              <a:solidFill>
                <a:srgbClr val="70AD47"/>
              </a:solidFill>
              <a:prstDash val="solid"/>
              <a:round/>
              <a:headEnd type="none" w="med" len="med"/>
              <a:tailEnd type="none" w="med" len="med"/>
            </a:ln>
          </a:right>
          <a:top>
            <a:ln w="12701" cap="flat" cmpd="sng" algn="ctr">
              <a:solidFill>
                <a:srgbClr val="70AD47"/>
              </a:solidFill>
              <a:prstDash val="solid"/>
              <a:round/>
              <a:headEnd type="none" w="med" len="med"/>
              <a:tailEnd type="none" w="med" len="med"/>
            </a:ln>
          </a:top>
          <a:bottom>
            <a:ln w="12701" cap="flat" cmpd="sng" algn="ctr">
              <a:solidFill>
                <a:srgbClr val="70AD47"/>
              </a:solidFill>
              <a:prstDash val="solid"/>
              <a:round/>
              <a:headEnd type="none" w="med" len="med"/>
              <a:tailEnd type="none" w="med" len="med"/>
            </a:ln>
          </a:bottom>
        </a:tcBdr>
        <a:fill>
          <a:solidFill>
            <a:srgbClr val="FFFFFF"/>
          </a:solidFill>
        </a:fill>
      </a:tcStyle>
    </a:wholeTbl>
    <a:band1H>
      <a:tcStyle>
        <a:tcBdr/>
        <a:fill>
          <a:solidFill>
            <a:srgbClr val="EBF1E9"/>
          </a:solidFill>
        </a:fill>
      </a:tcStyle>
    </a:band1H>
    <a:band1V>
      <a:tcStyle>
        <a:tcBdr/>
        <a:fill>
          <a:solidFill>
            <a:srgbClr val="EBF1E9"/>
          </a:solidFill>
        </a:fill>
      </a:tcStyle>
    </a:band1V>
    <a:lastCol>
      <a:tcTxStyle b="on">
        <a:font>
          <a:latin typeface=""/>
          <a:ea typeface=""/>
          <a:cs typeface=""/>
        </a:font>
      </a:tcTxStyle>
      <a:tcStyle>
        <a:tcBdr/>
      </a:tcStyle>
    </a:lastCol>
    <a:firstCol>
      <a:tcTxStyle b="on">
        <a:font>
          <a:latin typeface=""/>
          <a:ea typeface=""/>
          <a:cs typeface=""/>
        </a:font>
      </a:tcTxStyle>
      <a:tcStyle>
        <a:tcBdr/>
      </a:tcStyle>
    </a:firstCol>
    <a:lastRow>
      <a:tcTxStyle b="on">
        <a:font>
          <a:latin typeface=""/>
          <a:ea typeface=""/>
          <a:cs typeface=""/>
        </a:font>
      </a:tcTxStyle>
      <a:tcStyle>
        <a:tcBdr>
          <a:top>
            <a:ln w="50804" cap="flat" cmpd="dbl" algn="ctr">
              <a:solidFill>
                <a:srgbClr val="70AD47"/>
              </a:solidFill>
              <a:prstDash val="solid"/>
              <a:round/>
              <a:headEnd type="none" w="med" len="med"/>
              <a:tailEnd type="none" w="med" len="med"/>
            </a:ln>
          </a:top>
        </a:tcBdr>
        <a:fill>
          <a:solidFill>
            <a:srgbClr val="FFFFFF"/>
          </a:solidFill>
        </a:fill>
      </a:tcStyle>
    </a:lastRow>
    <a:firstRow>
      <a:tcTxStyle b="on">
        <a:font>
          <a:latin typeface="+mn-lt"/>
          <a:ea typeface="+mn-ea"/>
          <a:cs typeface="+mn-cs"/>
        </a:font>
        <a:srgbClr val="FFFFFF"/>
      </a:tcTxStyle>
      <a:tcStyle>
        <a:tcBdr/>
        <a:fill>
          <a:solidFill>
            <a:srgbClr val="70AD47"/>
          </a:solidFill>
        </a:fill>
      </a:tcStyle>
    </a:firstRow>
  </a:tblStyle>
  <a:tblStyle styleId="{5940675A-B579-460E-94D1-54222C63F5DA}" styleName="">
    <a:wholeTbl>
      <a:tcTxStyle>
        <a:font>
          <a:latin typeface="+mn-lt"/>
          <a:ea typeface="+mn-ea"/>
          <a:cs typeface="+mn-cs"/>
        </a:font>
        <a:srgbClr val="000000"/>
      </a:tcTxStyle>
      <a:tcStyle>
        <a:tcBdr>
          <a:left>
            <a:ln w="12701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left>
          <a:right>
            <a:ln w="12701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right>
          <a:top>
            <a:ln w="12701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top>
          <a:bottom>
            <a:ln w="12701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bottom>
        </a:tcBdr>
      </a:tcStyle>
    </a:wholeTbl>
  </a:tblStyle>
  <a:tblStyle styleId="{BDBED569-4797-4DF1-A0F4-6AAB3CD982D8}" styleName="">
    <a:wholeTbl>
      <a:tcTxStyle>
        <a:font>
          <a:latin typeface="+mn-lt"/>
          <a:ea typeface="+mn-ea"/>
          <a:cs typeface="+mn-cs"/>
        </a:font>
        <a:srgbClr val="000000"/>
      </a:tcTxStyle>
      <a:tcStyle>
        <a:tcBdr>
          <a:left>
            <a:ln w="12701" cap="flat" cmpd="sng" algn="ctr">
              <a:solidFill>
                <a:srgbClr val="4472C4"/>
              </a:solidFill>
              <a:prstDash val="solid"/>
              <a:round/>
              <a:headEnd type="none" w="med" len="med"/>
              <a:tailEnd type="none" w="med" len="med"/>
            </a:ln>
          </a:left>
          <a:right>
            <a:ln w="12701" cap="flat" cmpd="sng" algn="ctr">
              <a:solidFill>
                <a:srgbClr val="4472C4"/>
              </a:solidFill>
              <a:prstDash val="solid"/>
              <a:round/>
              <a:headEnd type="none" w="med" len="med"/>
              <a:tailEnd type="none" w="med" len="med"/>
            </a:ln>
          </a:right>
          <a:top>
            <a:ln w="12701" cap="flat" cmpd="sng" algn="ctr">
              <a:solidFill>
                <a:srgbClr val="4472C4"/>
              </a:solidFill>
              <a:prstDash val="solid"/>
              <a:round/>
              <a:headEnd type="none" w="med" len="med"/>
              <a:tailEnd type="none" w="med" len="med"/>
            </a:ln>
          </a:top>
          <a:bottom>
            <a:ln w="12701" cap="flat" cmpd="sng" algn="ctr">
              <a:solidFill>
                <a:srgbClr val="4472C4"/>
              </a:solidFill>
              <a:prstDash val="solid"/>
              <a:round/>
              <a:headEnd type="none" w="med" len="med"/>
              <a:tailEnd type="none" w="med" len="med"/>
            </a:ln>
          </a:bottom>
        </a:tcBdr>
      </a:tcStyle>
    </a:wholeTbl>
    <a:band1H>
      <a:tcStyle>
        <a:tcBdr/>
        <a:fill>
          <a:solidFill>
            <a:srgbClr val="4472C4"/>
          </a:solidFill>
        </a:fill>
      </a:tcStyle>
    </a:band1H>
    <a:band1V>
      <a:tcStyle>
        <a:tcBdr/>
        <a:fill>
          <a:solidFill>
            <a:srgbClr val="4472C4"/>
          </a:solidFill>
        </a:fill>
      </a:tcStyle>
    </a:band1V>
    <a:lastCol>
      <a:tcTxStyle b="on">
        <a:font>
          <a:latin typeface=""/>
          <a:ea typeface=""/>
          <a:cs typeface=""/>
        </a:font>
      </a:tcTxStyle>
      <a:tcStyle>
        <a:tcBdr/>
      </a:tcStyle>
    </a:lastCol>
    <a:firstCol>
      <a:tcTxStyle b="on">
        <a:font>
          <a:latin typeface=""/>
          <a:ea typeface=""/>
          <a:cs typeface=""/>
        </a:font>
      </a:tcTxStyle>
      <a:tcStyle>
        <a:tcBdr/>
      </a:tcStyle>
    </a:firstCol>
    <a:lastRow>
      <a:tcTxStyle b="on">
        <a:font>
          <a:latin typeface=""/>
          <a:ea typeface=""/>
          <a:cs typeface=""/>
        </a:font>
      </a:tcTxStyle>
      <a:tcStyle>
        <a:tcBdr>
          <a:top>
            <a:ln w="50804" cap="flat" cmpd="dbl" algn="ctr">
              <a:solidFill>
                <a:srgbClr val="4472C4"/>
              </a:solidFill>
              <a:prstDash val="solid"/>
              <a:round/>
              <a:headEnd type="none" w="med" len="med"/>
              <a:tailEnd type="none" w="med" len="med"/>
            </a:ln>
          </a:top>
        </a:tcBdr>
      </a:tcStyle>
    </a:lastRow>
    <a:firstRow>
      <a:tcTxStyle b="on">
        <a:font>
          <a:latin typeface=""/>
          <a:ea typeface=""/>
          <a:cs typeface=""/>
        </a:font>
      </a:tcTxStyle>
      <a:tcStyle>
        <a:tcBdr>
          <a:bottom>
            <a:ln w="25402" cap="flat" cmpd="sng" algn="ctr">
              <a:solidFill>
                <a:srgbClr val="4472C4"/>
              </a:solidFill>
              <a:prstDash val="solid"/>
              <a:round/>
              <a:headEnd type="none" w="med" len="med"/>
              <a:tailEnd type="none" w="med" len="med"/>
            </a:ln>
          </a:bottom>
        </a:tcBdr>
      </a:tcStyle>
    </a:firstRow>
  </a:tblStyle>
  <a:tblStyle styleId="{E8B1032C-EA38-4F05-BA0D-38AFFFC7BED3}" styleName="">
    <a:wholeTbl>
      <a:tcTxStyle>
        <a:font>
          <a:latin typeface="+mn-lt"/>
          <a:ea typeface="+mn-ea"/>
          <a:cs typeface="+mn-cs"/>
        </a:font>
        <a:srgbClr val="000000"/>
      </a:tcTxStyle>
      <a:tcStyle>
        <a:tcBdr>
          <a:left>
            <a:ln w="12701" cap="flat" cmpd="sng" algn="ctr">
              <a:solidFill>
                <a:srgbClr val="70AD47"/>
              </a:solidFill>
              <a:prstDash val="solid"/>
              <a:round/>
              <a:headEnd type="none" w="med" len="med"/>
              <a:tailEnd type="none" w="med" len="med"/>
            </a:ln>
          </a:left>
          <a:right>
            <a:ln w="12701" cap="flat" cmpd="sng" algn="ctr">
              <a:solidFill>
                <a:srgbClr val="70AD47"/>
              </a:solidFill>
              <a:prstDash val="solid"/>
              <a:round/>
              <a:headEnd type="none" w="med" len="med"/>
              <a:tailEnd type="none" w="med" len="med"/>
            </a:ln>
          </a:right>
          <a:top>
            <a:ln w="12701" cap="flat" cmpd="sng" algn="ctr">
              <a:solidFill>
                <a:srgbClr val="70AD47"/>
              </a:solidFill>
              <a:prstDash val="solid"/>
              <a:round/>
              <a:headEnd type="none" w="med" len="med"/>
              <a:tailEnd type="none" w="med" len="med"/>
            </a:ln>
          </a:top>
          <a:bottom>
            <a:ln w="12701" cap="flat" cmpd="sng" algn="ctr">
              <a:solidFill>
                <a:srgbClr val="70AD47"/>
              </a:solidFill>
              <a:prstDash val="solid"/>
              <a:round/>
              <a:headEnd type="none" w="med" len="med"/>
              <a:tailEnd type="none" w="med" len="med"/>
            </a:ln>
          </a:bottom>
        </a:tcBdr>
      </a:tcStyle>
    </a:wholeTbl>
    <a:band1H>
      <a:tcStyle>
        <a:tcBdr/>
        <a:fill>
          <a:solidFill>
            <a:srgbClr val="70AD47"/>
          </a:solidFill>
        </a:fill>
      </a:tcStyle>
    </a:band1H>
    <a:band1V>
      <a:tcStyle>
        <a:tcBdr/>
        <a:fill>
          <a:solidFill>
            <a:srgbClr val="70AD47"/>
          </a:solidFill>
        </a:fill>
      </a:tcStyle>
    </a:band1V>
    <a:lastCol>
      <a:tcTxStyle b="on">
        <a:font>
          <a:latin typeface=""/>
          <a:ea typeface=""/>
          <a:cs typeface=""/>
        </a:font>
      </a:tcTxStyle>
      <a:tcStyle>
        <a:tcBdr/>
      </a:tcStyle>
    </a:lastCol>
    <a:firstCol>
      <a:tcTxStyle b="on">
        <a:font>
          <a:latin typeface=""/>
          <a:ea typeface=""/>
          <a:cs typeface=""/>
        </a:font>
      </a:tcTxStyle>
      <a:tcStyle>
        <a:tcBdr/>
      </a:tcStyle>
    </a:firstCol>
    <a:lastRow>
      <a:tcTxStyle b="on">
        <a:font>
          <a:latin typeface=""/>
          <a:ea typeface=""/>
          <a:cs typeface=""/>
        </a:font>
      </a:tcTxStyle>
      <a:tcStyle>
        <a:tcBdr>
          <a:top>
            <a:ln w="50804" cap="flat" cmpd="dbl" algn="ctr">
              <a:solidFill>
                <a:srgbClr val="70AD47"/>
              </a:solidFill>
              <a:prstDash val="solid"/>
              <a:round/>
              <a:headEnd type="none" w="med" len="med"/>
              <a:tailEnd type="none" w="med" len="med"/>
            </a:ln>
          </a:top>
        </a:tcBdr>
      </a:tcStyle>
    </a:lastRow>
    <a:firstRow>
      <a:tcTxStyle b="on">
        <a:font>
          <a:latin typeface=""/>
          <a:ea typeface=""/>
          <a:cs typeface=""/>
        </a:font>
      </a:tcTxStyle>
      <a:tcStyle>
        <a:tcBdr>
          <a:bottom>
            <a:ln w="25402" cap="flat" cmpd="sng" algn="ctr">
              <a:solidFill>
                <a:srgbClr val="70AD47"/>
              </a:solidFill>
              <a:prstDash val="solid"/>
              <a:round/>
              <a:headEnd type="none" w="med" len="med"/>
              <a:tailEnd type="none" w="med" len="med"/>
            </a:ln>
          </a:bottom>
        </a:tcBdr>
      </a:tcStyle>
    </a:firstRow>
  </a:tblStyle>
  <a:tblStyle styleId="{FABFCF23-3B69-468F-B69F-88F6DE6A72F2}" styleName="">
    <a:wholeTbl>
      <a:tcTxStyle>
        <a:font>
          <a:latin typeface="+mn-lt"/>
          <a:ea typeface="+mn-ea"/>
          <a:cs typeface="+mn-cs"/>
        </a:font>
        <a:srgbClr val="000000"/>
      </a:tcTxStyle>
      <a:tcStyle>
        <a:tcBdr>
          <a:left>
            <a:ln w="12701" cap="flat" cmpd="sng" algn="ctr">
              <a:solidFill>
                <a:srgbClr val="4472C4"/>
              </a:solidFill>
              <a:prstDash val="solid"/>
              <a:round/>
              <a:headEnd type="none" w="med" len="med"/>
              <a:tailEnd type="none" w="med" len="med"/>
            </a:ln>
          </a:left>
          <a:right>
            <a:ln w="12701" cap="flat" cmpd="sng" algn="ctr">
              <a:solidFill>
                <a:srgbClr val="4472C4"/>
              </a:solidFill>
              <a:prstDash val="solid"/>
              <a:round/>
              <a:headEnd type="none" w="med" len="med"/>
              <a:tailEnd type="none" w="med" len="med"/>
            </a:ln>
          </a:right>
          <a:top>
            <a:ln w="12701" cap="flat" cmpd="sng" algn="ctr">
              <a:solidFill>
                <a:srgbClr val="4472C4"/>
              </a:solidFill>
              <a:prstDash val="solid"/>
              <a:round/>
              <a:headEnd type="none" w="med" len="med"/>
              <a:tailEnd type="none" w="med" len="med"/>
            </a:ln>
          </a:top>
          <a:bottom>
            <a:ln w="12701" cap="flat" cmpd="sng" algn="ctr">
              <a:solidFill>
                <a:srgbClr val="4472C4"/>
              </a:solidFill>
              <a:prstDash val="solid"/>
              <a:round/>
              <a:headEnd type="none" w="med" len="med"/>
              <a:tailEnd type="none" w="med" len="med"/>
            </a:ln>
          </a:bottom>
        </a:tcBdr>
        <a:fill>
          <a:solidFill>
            <a:srgbClr val="FFFFFF"/>
          </a:solidFill>
        </a:fill>
      </a:tcStyle>
    </a:wholeTbl>
    <a:band1H>
      <a:tcStyle>
        <a:tcBdr/>
        <a:fill>
          <a:solidFill>
            <a:srgbClr val="E9EBF5"/>
          </a:solidFill>
        </a:fill>
      </a:tcStyle>
    </a:band1H>
    <a:band1V>
      <a:tcStyle>
        <a:tcBdr/>
        <a:fill>
          <a:solidFill>
            <a:srgbClr val="E9EBF5"/>
          </a:solidFill>
        </a:fill>
      </a:tcStyle>
    </a:band1V>
    <a:lastCol>
      <a:tcTxStyle b="on">
        <a:font>
          <a:latin typeface=""/>
          <a:ea typeface=""/>
          <a:cs typeface=""/>
        </a:font>
      </a:tcTxStyle>
      <a:tcStyle>
        <a:tcBdr/>
      </a:tcStyle>
    </a:lastCol>
    <a:firstCol>
      <a:tcTxStyle b="on">
        <a:font>
          <a:latin typeface=""/>
          <a:ea typeface=""/>
          <a:cs typeface=""/>
        </a:font>
      </a:tcTxStyle>
      <a:tcStyle>
        <a:tcBdr/>
      </a:tcStyle>
    </a:firstCol>
    <a:lastRow>
      <a:tcTxStyle b="on">
        <a:font>
          <a:latin typeface=""/>
          <a:ea typeface=""/>
          <a:cs typeface=""/>
        </a:font>
      </a:tcTxStyle>
      <a:tcStyle>
        <a:tcBdr>
          <a:top>
            <a:ln w="50804" cap="flat" cmpd="dbl" algn="ctr">
              <a:solidFill>
                <a:srgbClr val="4472C4"/>
              </a:solidFill>
              <a:prstDash val="solid"/>
              <a:round/>
              <a:headEnd type="none" w="med" len="med"/>
              <a:tailEnd type="none" w="med" len="med"/>
            </a:ln>
          </a:top>
        </a:tcBdr>
        <a:fill>
          <a:solidFill>
            <a:srgbClr val="FFFFFF"/>
          </a:solidFill>
        </a:fill>
      </a:tcStyle>
    </a:lastRow>
    <a:firstRow>
      <a:tcTxStyle b="on">
        <a:font>
          <a:latin typeface="+mn-lt"/>
          <a:ea typeface="+mn-ea"/>
          <a:cs typeface="+mn-cs"/>
        </a:font>
        <a:srgbClr val="FFFFFF"/>
      </a:tcTxStyle>
      <a:tcStyle>
        <a:tcBdr/>
        <a:fill>
          <a:solidFill>
            <a:srgbClr val="4472C4"/>
          </a:solidFill>
        </a:fill>
      </a:tcStyle>
    </a:firstRow>
  </a:tblStyle>
  <a:tblStyle styleId="{08FB837D-C827-4EFA-A057-4D05807E0F7C}" styleName="">
    <a:wholeTbl>
      <a:tcTxStyle>
        <a:font>
          <a:latin typeface="+mn-lt"/>
          <a:ea typeface="+mn-ea"/>
          <a:cs typeface="+mn-cs"/>
        </a:font>
        <a:srgbClr val="000000"/>
      </a:tcTxStyle>
      <a:tcStyle>
        <a:tcBdr>
          <a:left>
            <a:ln w="3172" cap="flat" cmpd="sng" algn="ctr">
              <a:solidFill>
                <a:srgbClr val="70AD47"/>
              </a:solidFill>
              <a:prstDash val="solid"/>
              <a:round/>
              <a:headEnd type="none" w="med" len="med"/>
              <a:tailEnd type="none" w="med" len="med"/>
            </a:ln>
          </a:left>
          <a:right>
            <a:ln w="3172" cap="flat" cmpd="sng" algn="ctr">
              <a:solidFill>
                <a:srgbClr val="70AD47"/>
              </a:solidFill>
              <a:prstDash val="solid"/>
              <a:round/>
              <a:headEnd type="none" w="med" len="med"/>
              <a:tailEnd type="none" w="med" len="med"/>
            </a:ln>
          </a:right>
          <a:top>
            <a:ln w="3172" cap="flat" cmpd="sng" algn="ctr">
              <a:solidFill>
                <a:srgbClr val="70AD47"/>
              </a:solidFill>
              <a:prstDash val="solid"/>
              <a:round/>
              <a:headEnd type="none" w="med" len="med"/>
              <a:tailEnd type="none" w="med" len="med"/>
            </a:ln>
          </a:top>
          <a:bottom>
            <a:ln w="3172" cap="flat" cmpd="sng" algn="ctr">
              <a:solidFill>
                <a:srgbClr val="70AD47"/>
              </a:solidFill>
              <a:prstDash val="solid"/>
              <a:round/>
              <a:headEnd type="none" w="med" len="med"/>
              <a:tailEnd type="none" w="med" len="med"/>
            </a:ln>
          </a:bottom>
        </a:tcBdr>
        <a:fill>
          <a:solidFill>
            <a:srgbClr val="70AD47"/>
          </a:solidFill>
        </a:fill>
      </a:tcStyle>
    </a:wholeTbl>
    <a:band1H>
      <a:tcStyle>
        <a:tcBdr/>
        <a:fill>
          <a:solidFill>
            <a:srgbClr val="70AD47"/>
          </a:solidFill>
        </a:fill>
      </a:tcStyle>
    </a:band1H>
    <a:band2H>
      <a:tcStyle>
        <a:tcBdr/>
        <a:fill>
          <a:solidFill>
            <a:srgbClr val="70AD47"/>
          </a:solidFill>
        </a:fill>
      </a:tcStyle>
    </a:band2H>
    <a:band1V>
      <a:tcStyle>
        <a:tcBdr>
          <a:top>
            <a:ln w="3172" cap="flat" cmpd="sng" algn="ctr">
              <a:solidFill>
                <a:srgbClr val="70AD47"/>
              </a:solidFill>
              <a:prstDash val="solid"/>
              <a:round/>
              <a:headEnd type="none" w="med" len="med"/>
              <a:tailEnd type="none" w="med" len="med"/>
            </a:ln>
          </a:top>
          <a:bottom>
            <a:ln w="3172" cap="flat" cmpd="sng" algn="ctr">
              <a:solidFill>
                <a:srgbClr val="70AD47"/>
              </a:solidFill>
              <a:prstDash val="solid"/>
              <a:round/>
              <a:headEnd type="none" w="med" len="med"/>
              <a:tailEnd type="none" w="med" len="med"/>
            </a:ln>
          </a:bottom>
        </a:tcBdr>
        <a:fill>
          <a:solidFill>
            <a:srgbClr val="70AD47"/>
          </a:solidFill>
        </a:fill>
      </a:tcStyle>
    </a:band1V>
    <a:band2V>
      <a:tcStyle>
        <a:tcBdr/>
        <a:fill>
          <a:solidFill>
            <a:srgbClr val="70AD47"/>
          </a:solidFill>
        </a:fill>
      </a:tcStyle>
    </a:band2V>
    <a:lastCol>
      <a:tcTxStyle b="on">
        <a:font>
          <a:latin typeface=""/>
          <a:ea typeface=""/>
          <a:cs typeface=""/>
        </a:font>
      </a:tcTxStyle>
      <a:tcStyle>
        <a:tcBdr>
          <a:left>
            <a:ln w="3172" cap="flat" cmpd="sng" algn="ctr">
              <a:solidFill>
                <a:srgbClr val="70AD47"/>
              </a:solidFill>
              <a:prstDash val="solid"/>
              <a:round/>
              <a:headEnd type="none" w="med" len="med"/>
              <a:tailEnd type="none" w="med" len="med"/>
            </a:ln>
          </a:left>
          <a:right>
            <a:ln w="3172" cap="flat" cmpd="sng" algn="ctr">
              <a:solidFill>
                <a:srgbClr val="70AD47"/>
              </a:solidFill>
              <a:prstDash val="solid"/>
              <a:round/>
              <a:headEnd type="none" w="med" len="med"/>
              <a:tailEnd type="none" w="med" len="med"/>
            </a:ln>
          </a:right>
          <a:top>
            <a:ln w="3172" cap="flat" cmpd="sng" algn="ctr">
              <a:solidFill>
                <a:srgbClr val="70AD47"/>
              </a:solidFill>
              <a:prstDash val="solid"/>
              <a:round/>
              <a:headEnd type="none" w="med" len="med"/>
              <a:tailEnd type="none" w="med" len="med"/>
            </a:ln>
          </a:top>
          <a:bottom>
            <a:ln w="3172" cap="flat" cmpd="sng" algn="ctr">
              <a:solidFill>
                <a:srgbClr val="70AD47"/>
              </a:solidFill>
              <a:prstDash val="solid"/>
              <a:round/>
              <a:headEnd type="none" w="med" len="med"/>
              <a:tailEnd type="none" w="med" len="med"/>
            </a:ln>
          </a:bottom>
        </a:tcBdr>
        <a:fill>
          <a:solidFill>
            <a:srgbClr val="70AD47"/>
          </a:solidFill>
        </a:fill>
      </a:tcStyle>
    </a:lastCol>
    <a:firstCol>
      <a:tcTxStyle b="on">
        <a:font>
          <a:latin typeface=""/>
          <a:ea typeface=""/>
          <a:cs typeface=""/>
        </a:font>
      </a:tcTxStyle>
      <a:tcStyle>
        <a:tcBdr>
          <a:left>
            <a:ln w="3172" cap="flat" cmpd="sng" algn="ctr">
              <a:solidFill>
                <a:srgbClr val="70AD47"/>
              </a:solidFill>
              <a:prstDash val="solid"/>
              <a:round/>
              <a:headEnd type="none" w="med" len="med"/>
              <a:tailEnd type="none" w="med" len="med"/>
            </a:ln>
          </a:left>
          <a:right>
            <a:ln w="3172" cap="flat" cmpd="sng" algn="ctr">
              <a:solidFill>
                <a:srgbClr val="70AD47"/>
              </a:solidFill>
              <a:prstDash val="solid"/>
              <a:round/>
              <a:headEnd type="none" w="med" len="med"/>
              <a:tailEnd type="none" w="med" len="med"/>
            </a:ln>
          </a:right>
          <a:top>
            <a:ln w="3172" cap="flat" cmpd="sng" algn="ctr">
              <a:solidFill>
                <a:srgbClr val="70AD47"/>
              </a:solidFill>
              <a:prstDash val="solid"/>
              <a:round/>
              <a:headEnd type="none" w="med" len="med"/>
              <a:tailEnd type="none" w="med" len="med"/>
            </a:ln>
          </a:top>
          <a:bottom>
            <a:ln w="3172" cap="flat" cmpd="sng" algn="ctr">
              <a:solidFill>
                <a:srgbClr val="70AD47"/>
              </a:solidFill>
              <a:prstDash val="solid"/>
              <a:round/>
              <a:headEnd type="none" w="med" len="med"/>
              <a:tailEnd type="none" w="med" len="med"/>
            </a:ln>
          </a:bottom>
        </a:tcBdr>
        <a:fill>
          <a:solidFill>
            <a:srgbClr val="70AD47"/>
          </a:solidFill>
        </a:fill>
      </a:tcStyle>
    </a:firstCol>
    <a:lastRow>
      <a:tcTxStyle b="on">
        <a:font>
          <a:latin typeface=""/>
          <a:ea typeface=""/>
          <a:cs typeface=""/>
        </a:font>
      </a:tcTxStyle>
      <a:tcStyle>
        <a:tcBdr>
          <a:left>
            <a:ln w="3172" cap="flat" cmpd="sng" algn="ctr">
              <a:solidFill>
                <a:srgbClr val="70AD47"/>
              </a:solidFill>
              <a:prstDash val="solid"/>
              <a:round/>
              <a:headEnd type="none" w="med" len="med"/>
              <a:tailEnd type="none" w="med" len="med"/>
            </a:ln>
          </a:left>
          <a:right>
            <a:ln w="3172" cap="flat" cmpd="sng" algn="ctr">
              <a:solidFill>
                <a:srgbClr val="70AD47"/>
              </a:solidFill>
              <a:prstDash val="solid"/>
              <a:round/>
              <a:headEnd type="none" w="med" len="med"/>
              <a:tailEnd type="none" w="med" len="med"/>
            </a:ln>
          </a:right>
          <a:top>
            <a:ln w="3172" cap="flat" cmpd="sng" algn="ctr">
              <a:solidFill>
                <a:srgbClr val="70AD47"/>
              </a:solidFill>
              <a:prstDash val="solid"/>
              <a:round/>
              <a:headEnd type="none" w="med" len="med"/>
              <a:tailEnd type="none" w="med" len="med"/>
            </a:ln>
          </a:top>
          <a:bottom>
            <a:ln w="3172" cap="flat" cmpd="sng" algn="ctr">
              <a:solidFill>
                <a:srgbClr val="70AD47"/>
              </a:solidFill>
              <a:prstDash val="solid"/>
              <a:round/>
              <a:headEnd type="none" w="med" len="med"/>
              <a:tailEnd type="none" w="med" len="med"/>
            </a:ln>
          </a:bottom>
        </a:tcBdr>
        <a:fill>
          <a:solidFill>
            <a:srgbClr val="70AD47"/>
          </a:solidFill>
        </a:fill>
      </a:tcStyle>
    </a:lastRow>
    <a:firstRow>
      <a:tcTxStyle b="on">
        <a:font>
          <a:latin typeface="+mn-lt"/>
          <a:ea typeface="+mn-ea"/>
          <a:cs typeface="+mn-cs"/>
        </a:font>
        <a:srgbClr val="FFFFFF"/>
      </a:tcTxStyle>
      <a:tcStyle>
        <a:tcBdr>
          <a:left>
            <a:ln w="3172" cap="flat" cmpd="sng" algn="ctr">
              <a:solidFill>
                <a:srgbClr val="70AD47"/>
              </a:solidFill>
              <a:prstDash val="solid"/>
              <a:round/>
              <a:headEnd type="none" w="med" len="med"/>
              <a:tailEnd type="none" w="med" len="med"/>
            </a:ln>
          </a:left>
          <a:right>
            <a:ln w="3172" cap="flat" cmpd="sng" algn="ctr">
              <a:solidFill>
                <a:srgbClr val="70AD47"/>
              </a:solidFill>
              <a:prstDash val="solid"/>
              <a:round/>
              <a:headEnd type="none" w="med" len="med"/>
              <a:tailEnd type="none" w="med" len="med"/>
            </a:ln>
          </a:right>
          <a:top>
            <a:ln w="3172" cap="flat" cmpd="sng" algn="ctr">
              <a:solidFill>
                <a:srgbClr val="70AD47"/>
              </a:solidFill>
              <a:prstDash val="solid"/>
              <a:round/>
              <a:headEnd type="none" w="med" len="med"/>
              <a:tailEnd type="none" w="med" len="med"/>
            </a:ln>
          </a:top>
          <a:bottom>
            <a:ln w="3172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bottom>
        </a:tcBdr>
        <a:fill>
          <a:solidFill>
            <a:srgbClr val="70AD47"/>
          </a:solidFill>
        </a:fill>
      </a:tcStyle>
    </a:firstRow>
  </a:tblStyle>
  <a:tblStyle styleId="{5C22544A-7EE6-4342-B048-85BDC9FD1C3A}" styleName="">
    <a:wholeTbl>
      <a:tcTxStyle>
        <a:font>
          <a:latin typeface="+mn-lt"/>
          <a:ea typeface="+mn-ea"/>
          <a:cs typeface="+mn-cs"/>
        </a:font>
        <a:srgbClr val="000000"/>
      </a:tcTxStyle>
      <a:tcStyle>
        <a:tcBdr>
          <a:left>
            <a:ln w="12701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left>
          <a:right>
            <a:ln w="12701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right>
          <a:top>
            <a:ln w="12701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top>
          <a:bottom>
            <a:ln w="12701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bottom>
        </a:tcBdr>
        <a:fill>
          <a:solidFill>
            <a:srgbClr val="EAEFF7"/>
          </a:solidFill>
        </a:fill>
      </a:tcStyle>
    </a:wholeTbl>
    <a:band1H>
      <a:tcStyle>
        <a:tcBdr/>
        <a:fill>
          <a:solidFill>
            <a:srgbClr val="D2DEEF"/>
          </a:solidFill>
        </a:fill>
      </a:tcStyle>
    </a:band1H>
    <a:band2H>
      <a:tcStyle>
        <a:tcBdr/>
      </a:tcStyle>
    </a:band2H>
    <a:band1V>
      <a:tcStyle>
        <a:tcBdr/>
        <a:fill>
          <a:solidFill>
            <a:srgbClr val="D2DEEF"/>
          </a:solidFill>
        </a:fill>
      </a:tcStyle>
    </a:band1V>
    <a:band2V>
      <a:tcStyle>
        <a:tcBdr/>
      </a:tcStyle>
    </a:band2V>
    <a:lastCol>
      <a:tcTxStyle b="on">
        <a:font>
          <a:latin typeface="+mn-lt"/>
          <a:ea typeface="+mn-ea"/>
          <a:cs typeface="+mn-cs"/>
        </a:font>
        <a:srgbClr val="FFFFFF"/>
      </a:tcTxStyle>
      <a:tcStyle>
        <a:tcBdr/>
        <a:fill>
          <a:solidFill>
            <a:srgbClr val="5B9BD5"/>
          </a:solidFill>
        </a:fill>
      </a:tcStyle>
    </a:lastCol>
    <a:firstCol>
      <a:tcTxStyle b="on">
        <a:font>
          <a:latin typeface="+mn-lt"/>
          <a:ea typeface="+mn-ea"/>
          <a:cs typeface="+mn-cs"/>
        </a:font>
        <a:srgbClr val="FFFFFF"/>
      </a:tcTxStyle>
      <a:tcStyle>
        <a:tcBdr/>
        <a:fill>
          <a:solidFill>
            <a:srgbClr val="5B9BD5"/>
          </a:solidFill>
        </a:fill>
      </a:tcStyle>
    </a:firstCol>
    <a:lastRow>
      <a:tcTxStyle b="on">
        <a:font>
          <a:latin typeface="+mn-lt"/>
          <a:ea typeface="+mn-ea"/>
          <a:cs typeface="+mn-cs"/>
        </a:font>
        <a:srgbClr val="FFFFFF"/>
      </a:tcTxStyle>
      <a:tcStyle>
        <a:tcBdr>
          <a:top>
            <a:ln w="38103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top>
        </a:tcBdr>
        <a:fill>
          <a:solidFill>
            <a:srgbClr val="5B9BD5"/>
          </a:solidFill>
        </a:fill>
      </a:tcStyle>
    </a:lastRow>
    <a:firstRow>
      <a:tcTxStyle b="on">
        <a:font>
          <a:latin typeface="+mn-lt"/>
          <a:ea typeface="+mn-ea"/>
          <a:cs typeface="+mn-cs"/>
        </a:font>
        <a:srgbClr val="FFFFFF"/>
      </a:tcTxStyle>
      <a:tcStyle>
        <a:tcBdr>
          <a:bottom>
            <a:ln w="38103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bottom>
        </a:tcBdr>
        <a:fill>
          <a:solidFill>
            <a:srgbClr val="5B9BD5"/>
          </a:solidFill>
        </a:fill>
      </a:tcStyle>
    </a:firstRow>
  </a:tblStyle>
  <a:tblStyle styleId="{D03447BB-5D67-496B-8E87-E561075AD55C}" styleName="">
    <a:wholeTbl>
      <a:tcTxStyle>
        <a:font>
          <a:latin typeface="+mn-lt"/>
          <a:ea typeface="+mn-ea"/>
          <a:cs typeface="+mn-cs"/>
        </a:font>
        <a:srgbClr val="FFFFFF"/>
      </a:tcTxStyle>
      <a:tcStyle>
        <a:tcBdr/>
        <a:fill>
          <a:solidFill>
            <a:srgbClr val="A5A5A5"/>
          </a:solidFill>
        </a:fill>
      </a:tcStyle>
    </a:wholeTbl>
    <a:band1H>
      <a:tcStyle>
        <a:tcBdr/>
        <a:fill>
          <a:solidFill>
            <a:srgbClr val="838383"/>
          </a:solidFill>
        </a:fill>
      </a:tcStyle>
    </a:band1H>
    <a:band1V>
      <a:tcStyle>
        <a:tcBdr/>
        <a:fill>
          <a:solidFill>
            <a:srgbClr val="838383"/>
          </a:solidFill>
        </a:fill>
      </a:tcStyle>
    </a:band1V>
    <a:lastCol>
      <a:tcTxStyle b="on">
        <a:font>
          <a:latin typeface=""/>
          <a:ea typeface=""/>
          <a:cs typeface=""/>
        </a:font>
      </a:tcTxStyle>
      <a:tcStyle>
        <a:tcBdr>
          <a:left>
            <a:ln w="25402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left>
        </a:tcBdr>
        <a:fill>
          <a:solidFill>
            <a:srgbClr val="838383"/>
          </a:solidFill>
        </a:fill>
      </a:tcStyle>
    </a:lastCol>
    <a:firstCol>
      <a:tcTxStyle b="on">
        <a:font>
          <a:latin typeface=""/>
          <a:ea typeface=""/>
          <a:cs typeface=""/>
        </a:font>
      </a:tcTxStyle>
      <a:tcStyle>
        <a:tcBdr>
          <a:right>
            <a:ln w="25402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right>
        </a:tcBdr>
        <a:fill>
          <a:solidFill>
            <a:srgbClr val="838383"/>
          </a:solidFill>
        </a:fill>
      </a:tcStyle>
    </a:firstCol>
    <a:lastRow>
      <a:tcTxStyle b="on">
        <a:font>
          <a:latin typeface=""/>
          <a:ea typeface=""/>
          <a:cs typeface=""/>
        </a:font>
      </a:tcTxStyle>
      <a:tcStyle>
        <a:tcBdr>
          <a:top>
            <a:ln w="25402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top>
        </a:tcBdr>
        <a:fill>
          <a:solidFill>
            <a:srgbClr val="6C6C6C"/>
          </a:solidFill>
        </a:fill>
      </a:tcStyle>
    </a:lastRow>
    <a:firstRow>
      <a:tcTxStyle b="on">
        <a:font>
          <a:latin typeface=""/>
          <a:ea typeface=""/>
          <a:cs typeface=""/>
        </a:font>
      </a:tcTxStyle>
      <a:tcStyle>
        <a:tcBdr>
          <a:bottom>
            <a:ln w="25402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bottom>
        </a:tcBdr>
        <a:fill>
          <a:solidFill>
            <a:srgbClr val="000000"/>
          </a:solidFill>
        </a:fill>
      </a:tcStyle>
    </a:firstRow>
  </a:tblStyle>
  <a:tblStyle styleId="{ED083AE6-46FA-4A59-8FB0-9F97EB10719F}" styleName="">
    <a:wholeTbl>
      <a:tcTxStyle>
        <a:font>
          <a:latin typeface="+mn-lt"/>
          <a:ea typeface="+mn-ea"/>
          <a:cs typeface="+mn-cs"/>
        </a:font>
        <a:srgbClr val="000000"/>
      </a:tcTxStyle>
      <a:tcStyle>
        <a:tcBdr>
          <a:left>
            <a:ln w="12701" cap="flat" cmpd="sng" algn="ctr">
              <a:solidFill>
                <a:srgbClr val="FFC000"/>
              </a:solidFill>
              <a:prstDash val="solid"/>
              <a:round/>
              <a:headEnd type="none" w="med" len="med"/>
              <a:tailEnd type="none" w="med" len="med"/>
            </a:ln>
          </a:left>
          <a:right>
            <a:ln w="12701" cap="flat" cmpd="sng" algn="ctr">
              <a:solidFill>
                <a:srgbClr val="FFC000"/>
              </a:solidFill>
              <a:prstDash val="solid"/>
              <a:round/>
              <a:headEnd type="none" w="med" len="med"/>
              <a:tailEnd type="none" w="med" len="med"/>
            </a:ln>
          </a:right>
          <a:top>
            <a:ln w="12701" cap="flat" cmpd="sng" algn="ctr">
              <a:solidFill>
                <a:srgbClr val="FFC000"/>
              </a:solidFill>
              <a:prstDash val="solid"/>
              <a:round/>
              <a:headEnd type="none" w="med" len="med"/>
              <a:tailEnd type="none" w="med" len="med"/>
            </a:ln>
          </a:top>
          <a:bottom>
            <a:ln w="12701" cap="flat" cmpd="sng" algn="ctr">
              <a:solidFill>
                <a:srgbClr val="FFC000"/>
              </a:solidFill>
              <a:prstDash val="solid"/>
              <a:round/>
              <a:headEnd type="none" w="med" len="med"/>
              <a:tailEnd type="none" w="med" len="med"/>
            </a:ln>
          </a:bottom>
        </a:tcBdr>
      </a:tcStyle>
    </a:wholeTbl>
    <a:band1H>
      <a:tcStyle>
        <a:tcBdr/>
        <a:fill>
          <a:solidFill>
            <a:srgbClr val="FFC000"/>
          </a:solidFill>
        </a:fill>
      </a:tcStyle>
    </a:band1H>
    <a:band1V>
      <a:tcStyle>
        <a:tcBdr/>
        <a:fill>
          <a:solidFill>
            <a:srgbClr val="FFC000"/>
          </a:solidFill>
        </a:fill>
      </a:tcStyle>
    </a:band1V>
    <a:lastCol>
      <a:tcTxStyle b="on">
        <a:font>
          <a:latin typeface=""/>
          <a:ea typeface=""/>
          <a:cs typeface=""/>
        </a:font>
      </a:tcTxStyle>
      <a:tcStyle>
        <a:tcBdr/>
      </a:tcStyle>
    </a:lastCol>
    <a:firstCol>
      <a:tcTxStyle b="on">
        <a:font>
          <a:latin typeface=""/>
          <a:ea typeface=""/>
          <a:cs typeface=""/>
        </a:font>
      </a:tcTxStyle>
      <a:tcStyle>
        <a:tcBdr/>
      </a:tcStyle>
    </a:firstCol>
    <a:lastRow>
      <a:tcTxStyle b="on">
        <a:font>
          <a:latin typeface=""/>
          <a:ea typeface=""/>
          <a:cs typeface=""/>
        </a:font>
      </a:tcTxStyle>
      <a:tcStyle>
        <a:tcBdr>
          <a:top>
            <a:ln w="50804" cap="flat" cmpd="dbl" algn="ctr">
              <a:solidFill>
                <a:srgbClr val="FFC000"/>
              </a:solidFill>
              <a:prstDash val="solid"/>
              <a:round/>
              <a:headEnd type="none" w="med" len="med"/>
              <a:tailEnd type="none" w="med" len="med"/>
            </a:ln>
          </a:top>
        </a:tcBdr>
      </a:tcStyle>
    </a:lastRow>
    <a:firstRow>
      <a:tcTxStyle b="on">
        <a:font>
          <a:latin typeface=""/>
          <a:ea typeface=""/>
          <a:cs typeface=""/>
        </a:font>
      </a:tcTxStyle>
      <a:tcStyle>
        <a:tcBdr>
          <a:bottom>
            <a:ln w="25402" cap="flat" cmpd="sng" algn="ctr">
              <a:solidFill>
                <a:srgbClr val="FFC000"/>
              </a:solidFill>
              <a:prstDash val="solid"/>
              <a:round/>
              <a:headEnd type="none" w="med" len="med"/>
              <a:tailEnd type="none" w="med" len="med"/>
            </a:ln>
          </a:bottom>
        </a:tcBdr>
      </a:tcStyle>
    </a:firstRow>
  </a:tblStyle>
  <a:tblStyle styleId="{8FD4443E-F989-4FC4-A0C8-D5A2AF1F390B}" styleName="">
    <a:wholeTbl>
      <a:tcTxStyle>
        <a:font>
          <a:latin typeface="+mn-lt"/>
          <a:ea typeface="+mn-ea"/>
          <a:cs typeface="+mn-cs"/>
        </a:font>
        <a:srgbClr val="FFFFFF"/>
      </a:tcTxStyle>
      <a:tcStyle>
        <a:tcBdr/>
        <a:fill>
          <a:solidFill>
            <a:srgbClr val="4472C4"/>
          </a:solidFill>
        </a:fill>
      </a:tcStyle>
    </a:wholeTbl>
    <a:band1H>
      <a:tcStyle>
        <a:tcBdr/>
        <a:fill>
          <a:solidFill>
            <a:srgbClr val="34599C"/>
          </a:solidFill>
        </a:fill>
      </a:tcStyle>
    </a:band1H>
    <a:band1V>
      <a:tcStyle>
        <a:tcBdr/>
        <a:fill>
          <a:solidFill>
            <a:srgbClr val="34599C"/>
          </a:solidFill>
        </a:fill>
      </a:tcStyle>
    </a:band1V>
    <a:lastCol>
      <a:tcTxStyle b="on">
        <a:font>
          <a:latin typeface=""/>
          <a:ea typeface=""/>
          <a:cs typeface=""/>
        </a:font>
      </a:tcTxStyle>
      <a:tcStyle>
        <a:tcBdr>
          <a:left>
            <a:ln w="25402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left>
        </a:tcBdr>
        <a:fill>
          <a:solidFill>
            <a:srgbClr val="34599C"/>
          </a:solidFill>
        </a:fill>
      </a:tcStyle>
    </a:lastCol>
    <a:firstCol>
      <a:tcTxStyle b="on">
        <a:font>
          <a:latin typeface=""/>
          <a:ea typeface=""/>
          <a:cs typeface=""/>
        </a:font>
      </a:tcTxStyle>
      <a:tcStyle>
        <a:tcBdr>
          <a:right>
            <a:ln w="25402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right>
        </a:tcBdr>
        <a:fill>
          <a:solidFill>
            <a:srgbClr val="34599C"/>
          </a:solidFill>
        </a:fill>
      </a:tcStyle>
    </a:firstCol>
    <a:lastRow>
      <a:tcTxStyle b="on">
        <a:font>
          <a:latin typeface=""/>
          <a:ea typeface=""/>
          <a:cs typeface=""/>
        </a:font>
      </a:tcTxStyle>
      <a:tcStyle>
        <a:tcBdr>
          <a:top>
            <a:ln w="25402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top>
        </a:tcBdr>
        <a:fill>
          <a:solidFill>
            <a:srgbClr val="2A4981"/>
          </a:solidFill>
        </a:fill>
      </a:tcStyle>
    </a:lastRow>
    <a:firstRow>
      <a:tcTxStyle b="on">
        <a:font>
          <a:latin typeface=""/>
          <a:ea typeface=""/>
          <a:cs typeface=""/>
        </a:font>
      </a:tcTxStyle>
      <a:tcStyle>
        <a:tcBdr>
          <a:bottom>
            <a:ln w="25402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bottom>
        </a:tcBdr>
        <a:fill>
          <a:solidFill>
            <a:srgbClr val="000000"/>
          </a:solidFill>
        </a:fill>
      </a:tcStyle>
    </a:firstRow>
  </a:tblStyle>
  <a:tblStyle styleId="{69C7853C-536D-4A76-A0AE-DD22124D55A5}" styleName="">
    <a:wholeTbl>
      <a:tcTxStyle>
        <a:font>
          <a:latin typeface="+mn-lt"/>
          <a:ea typeface="+mn-ea"/>
          <a:cs typeface="+mn-cs"/>
        </a:font>
        <a:srgbClr val="000000"/>
      </a:tcTxStyle>
      <a:tcStyle>
        <a:tcBdr>
          <a:left>
            <a:ln w="3172" cap="flat" cmpd="sng" algn="ctr">
              <a:solidFill>
                <a:srgbClr val="A5A5A5"/>
              </a:solidFill>
              <a:prstDash val="solid"/>
              <a:round/>
              <a:headEnd type="none" w="med" len="med"/>
              <a:tailEnd type="none" w="med" len="med"/>
            </a:ln>
          </a:left>
          <a:right>
            <a:ln w="3172" cap="flat" cmpd="sng" algn="ctr">
              <a:solidFill>
                <a:srgbClr val="A5A5A5"/>
              </a:solidFill>
              <a:prstDash val="solid"/>
              <a:round/>
              <a:headEnd type="none" w="med" len="med"/>
              <a:tailEnd type="none" w="med" len="med"/>
            </a:ln>
          </a:right>
          <a:top>
            <a:ln w="3172" cap="flat" cmpd="sng" algn="ctr">
              <a:solidFill>
                <a:srgbClr val="A5A5A5"/>
              </a:solidFill>
              <a:prstDash val="solid"/>
              <a:round/>
              <a:headEnd type="none" w="med" len="med"/>
              <a:tailEnd type="none" w="med" len="med"/>
            </a:ln>
          </a:top>
          <a:bottom>
            <a:ln w="3172" cap="flat" cmpd="sng" algn="ctr">
              <a:solidFill>
                <a:srgbClr val="A5A5A5"/>
              </a:solidFill>
              <a:prstDash val="solid"/>
              <a:round/>
              <a:headEnd type="none" w="med" len="med"/>
              <a:tailEnd type="none" w="med" len="med"/>
            </a:ln>
          </a:bottom>
        </a:tcBdr>
        <a:fill>
          <a:solidFill>
            <a:srgbClr val="A5A5A5"/>
          </a:solidFill>
        </a:fill>
      </a:tcStyle>
    </a:wholeTbl>
    <a:band1H>
      <a:tcStyle>
        <a:tcBdr/>
        <a:fill>
          <a:solidFill>
            <a:srgbClr val="A5A5A5"/>
          </a:solidFill>
        </a:fill>
      </a:tcStyle>
    </a:band1H>
    <a:band2H>
      <a:tcStyle>
        <a:tcBdr/>
        <a:fill>
          <a:solidFill>
            <a:srgbClr val="A5A5A5"/>
          </a:solidFill>
        </a:fill>
      </a:tcStyle>
    </a:band2H>
    <a:band1V>
      <a:tcStyle>
        <a:tcBdr>
          <a:top>
            <a:ln w="3172" cap="flat" cmpd="sng" algn="ctr">
              <a:solidFill>
                <a:srgbClr val="A5A5A5"/>
              </a:solidFill>
              <a:prstDash val="solid"/>
              <a:round/>
              <a:headEnd type="none" w="med" len="med"/>
              <a:tailEnd type="none" w="med" len="med"/>
            </a:ln>
          </a:top>
          <a:bottom>
            <a:ln w="3172" cap="flat" cmpd="sng" algn="ctr">
              <a:solidFill>
                <a:srgbClr val="A5A5A5"/>
              </a:solidFill>
              <a:prstDash val="solid"/>
              <a:round/>
              <a:headEnd type="none" w="med" len="med"/>
              <a:tailEnd type="none" w="med" len="med"/>
            </a:ln>
          </a:bottom>
        </a:tcBdr>
        <a:fill>
          <a:solidFill>
            <a:srgbClr val="A5A5A5"/>
          </a:solidFill>
        </a:fill>
      </a:tcStyle>
    </a:band1V>
    <a:band2V>
      <a:tcStyle>
        <a:tcBdr/>
        <a:fill>
          <a:solidFill>
            <a:srgbClr val="A5A5A5"/>
          </a:solidFill>
        </a:fill>
      </a:tcStyle>
    </a:band2V>
    <a:lastCol>
      <a:tcTxStyle b="on">
        <a:font>
          <a:latin typeface=""/>
          <a:ea typeface=""/>
          <a:cs typeface=""/>
        </a:font>
      </a:tcTxStyle>
      <a:tcStyle>
        <a:tcBdr>
          <a:left>
            <a:ln w="3172" cap="flat" cmpd="sng" algn="ctr">
              <a:solidFill>
                <a:srgbClr val="A5A5A5"/>
              </a:solidFill>
              <a:prstDash val="solid"/>
              <a:round/>
              <a:headEnd type="none" w="med" len="med"/>
              <a:tailEnd type="none" w="med" len="med"/>
            </a:ln>
          </a:left>
          <a:right>
            <a:ln w="3172" cap="flat" cmpd="sng" algn="ctr">
              <a:solidFill>
                <a:srgbClr val="A5A5A5"/>
              </a:solidFill>
              <a:prstDash val="solid"/>
              <a:round/>
              <a:headEnd type="none" w="med" len="med"/>
              <a:tailEnd type="none" w="med" len="med"/>
            </a:ln>
          </a:right>
          <a:top>
            <a:ln w="3172" cap="flat" cmpd="sng" algn="ctr">
              <a:solidFill>
                <a:srgbClr val="A5A5A5"/>
              </a:solidFill>
              <a:prstDash val="solid"/>
              <a:round/>
              <a:headEnd type="none" w="med" len="med"/>
              <a:tailEnd type="none" w="med" len="med"/>
            </a:ln>
          </a:top>
          <a:bottom>
            <a:ln w="3172" cap="flat" cmpd="sng" algn="ctr">
              <a:solidFill>
                <a:srgbClr val="A5A5A5"/>
              </a:solidFill>
              <a:prstDash val="solid"/>
              <a:round/>
              <a:headEnd type="none" w="med" len="med"/>
              <a:tailEnd type="none" w="med" len="med"/>
            </a:ln>
          </a:bottom>
        </a:tcBdr>
        <a:fill>
          <a:solidFill>
            <a:srgbClr val="A5A5A5"/>
          </a:solidFill>
        </a:fill>
      </a:tcStyle>
    </a:lastCol>
    <a:firstCol>
      <a:tcTxStyle b="on">
        <a:font>
          <a:latin typeface=""/>
          <a:ea typeface=""/>
          <a:cs typeface=""/>
        </a:font>
      </a:tcTxStyle>
      <a:tcStyle>
        <a:tcBdr>
          <a:left>
            <a:ln w="3172" cap="flat" cmpd="sng" algn="ctr">
              <a:solidFill>
                <a:srgbClr val="A5A5A5"/>
              </a:solidFill>
              <a:prstDash val="solid"/>
              <a:round/>
              <a:headEnd type="none" w="med" len="med"/>
              <a:tailEnd type="none" w="med" len="med"/>
            </a:ln>
          </a:left>
          <a:right>
            <a:ln w="3172" cap="flat" cmpd="sng" algn="ctr">
              <a:solidFill>
                <a:srgbClr val="A5A5A5"/>
              </a:solidFill>
              <a:prstDash val="solid"/>
              <a:round/>
              <a:headEnd type="none" w="med" len="med"/>
              <a:tailEnd type="none" w="med" len="med"/>
            </a:ln>
          </a:right>
          <a:top>
            <a:ln w="3172" cap="flat" cmpd="sng" algn="ctr">
              <a:solidFill>
                <a:srgbClr val="A5A5A5"/>
              </a:solidFill>
              <a:prstDash val="solid"/>
              <a:round/>
              <a:headEnd type="none" w="med" len="med"/>
              <a:tailEnd type="none" w="med" len="med"/>
            </a:ln>
          </a:top>
          <a:bottom>
            <a:ln w="3172" cap="flat" cmpd="sng" algn="ctr">
              <a:solidFill>
                <a:srgbClr val="A5A5A5"/>
              </a:solidFill>
              <a:prstDash val="solid"/>
              <a:round/>
              <a:headEnd type="none" w="med" len="med"/>
              <a:tailEnd type="none" w="med" len="med"/>
            </a:ln>
          </a:bottom>
        </a:tcBdr>
        <a:fill>
          <a:solidFill>
            <a:srgbClr val="A5A5A5"/>
          </a:solidFill>
        </a:fill>
      </a:tcStyle>
    </a:firstCol>
    <a:lastRow>
      <a:tcTxStyle b="on">
        <a:font>
          <a:latin typeface=""/>
          <a:ea typeface=""/>
          <a:cs typeface=""/>
        </a:font>
      </a:tcTxStyle>
      <a:tcStyle>
        <a:tcBdr>
          <a:left>
            <a:ln w="3172" cap="flat" cmpd="sng" algn="ctr">
              <a:solidFill>
                <a:srgbClr val="A5A5A5"/>
              </a:solidFill>
              <a:prstDash val="solid"/>
              <a:round/>
              <a:headEnd type="none" w="med" len="med"/>
              <a:tailEnd type="none" w="med" len="med"/>
            </a:ln>
          </a:left>
          <a:right>
            <a:ln w="3172" cap="flat" cmpd="sng" algn="ctr">
              <a:solidFill>
                <a:srgbClr val="A5A5A5"/>
              </a:solidFill>
              <a:prstDash val="solid"/>
              <a:round/>
              <a:headEnd type="none" w="med" len="med"/>
              <a:tailEnd type="none" w="med" len="med"/>
            </a:ln>
          </a:right>
          <a:top>
            <a:ln w="3172" cap="flat" cmpd="sng" algn="ctr">
              <a:solidFill>
                <a:srgbClr val="A5A5A5"/>
              </a:solidFill>
              <a:prstDash val="solid"/>
              <a:round/>
              <a:headEnd type="none" w="med" len="med"/>
              <a:tailEnd type="none" w="med" len="med"/>
            </a:ln>
          </a:top>
          <a:bottom>
            <a:ln w="3172" cap="flat" cmpd="sng" algn="ctr">
              <a:solidFill>
                <a:srgbClr val="A5A5A5"/>
              </a:solidFill>
              <a:prstDash val="solid"/>
              <a:round/>
              <a:headEnd type="none" w="med" len="med"/>
              <a:tailEnd type="none" w="med" len="med"/>
            </a:ln>
          </a:bottom>
        </a:tcBdr>
        <a:fill>
          <a:solidFill>
            <a:srgbClr val="A5A5A5"/>
          </a:solidFill>
        </a:fill>
      </a:tcStyle>
    </a:lastRow>
    <a:firstRow>
      <a:tcTxStyle b="on">
        <a:font>
          <a:latin typeface="+mn-lt"/>
          <a:ea typeface="+mn-ea"/>
          <a:cs typeface="+mn-cs"/>
        </a:font>
        <a:srgbClr val="FFFFFF"/>
      </a:tcTxStyle>
      <a:tcStyle>
        <a:tcBdr>
          <a:left>
            <a:ln w="3172" cap="flat" cmpd="sng" algn="ctr">
              <a:solidFill>
                <a:srgbClr val="A5A5A5"/>
              </a:solidFill>
              <a:prstDash val="solid"/>
              <a:round/>
              <a:headEnd type="none" w="med" len="med"/>
              <a:tailEnd type="none" w="med" len="med"/>
            </a:ln>
          </a:left>
          <a:right>
            <a:ln w="3172" cap="flat" cmpd="sng" algn="ctr">
              <a:solidFill>
                <a:srgbClr val="A5A5A5"/>
              </a:solidFill>
              <a:prstDash val="solid"/>
              <a:round/>
              <a:headEnd type="none" w="med" len="med"/>
              <a:tailEnd type="none" w="med" len="med"/>
            </a:ln>
          </a:right>
          <a:top>
            <a:ln w="3172" cap="flat" cmpd="sng" algn="ctr">
              <a:solidFill>
                <a:srgbClr val="A5A5A5"/>
              </a:solidFill>
              <a:prstDash val="solid"/>
              <a:round/>
              <a:headEnd type="none" w="med" len="med"/>
              <a:tailEnd type="none" w="med" len="med"/>
            </a:ln>
          </a:top>
          <a:bottom>
            <a:ln w="3172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bottom>
        </a:tcBdr>
        <a:fill>
          <a:solidFill>
            <a:srgbClr val="A5A5A5"/>
          </a:solidFill>
        </a:fill>
      </a:tcStyle>
    </a:firstRow>
  </a:tblStyle>
  <a:tblStyle styleId="{1FECB4D8-DB02-4DC6-A0A2-4F2EBAE1DC90}" styleName="">
    <a:wholeTbl>
      <a:tcTxStyle>
        <a:font>
          <a:latin typeface="+mn-lt"/>
          <a:ea typeface="+mn-ea"/>
          <a:cs typeface="+mn-cs"/>
        </a:font>
        <a:srgbClr val="000000"/>
      </a:tcTxStyle>
      <a:tcStyle>
        <a:tcBdr>
          <a:left>
            <a:ln w="12701" cap="flat" cmpd="sng" algn="ctr">
              <a:solidFill>
                <a:srgbClr val="A5A5A5"/>
              </a:solidFill>
              <a:prstDash val="solid"/>
              <a:round/>
              <a:headEnd type="none" w="med" len="med"/>
              <a:tailEnd type="none" w="med" len="med"/>
            </a:ln>
          </a:left>
          <a:right>
            <a:ln w="12701" cap="flat" cmpd="sng" algn="ctr">
              <a:solidFill>
                <a:srgbClr val="A5A5A5"/>
              </a:solidFill>
              <a:prstDash val="solid"/>
              <a:round/>
              <a:headEnd type="none" w="med" len="med"/>
              <a:tailEnd type="none" w="med" len="med"/>
            </a:ln>
          </a:right>
          <a:top>
            <a:ln w="12701" cap="flat" cmpd="sng" algn="ctr">
              <a:solidFill>
                <a:srgbClr val="A5A5A5"/>
              </a:solidFill>
              <a:prstDash val="solid"/>
              <a:round/>
              <a:headEnd type="none" w="med" len="med"/>
              <a:tailEnd type="none" w="med" len="med"/>
            </a:ln>
          </a:top>
          <a:bottom>
            <a:ln w="12701" cap="flat" cmpd="sng" algn="ctr">
              <a:solidFill>
                <a:srgbClr val="A5A5A5"/>
              </a:solidFill>
              <a:prstDash val="solid"/>
              <a:round/>
              <a:headEnd type="none" w="med" len="med"/>
              <a:tailEnd type="none" w="med" len="med"/>
            </a:ln>
          </a:bottom>
        </a:tcBdr>
        <a:fill>
          <a:solidFill>
            <a:srgbClr val="FFFFFF"/>
          </a:solidFill>
        </a:fill>
      </a:tcStyle>
    </a:wholeTbl>
    <a:band1H>
      <a:tcStyle>
        <a:tcBdr/>
        <a:fill>
          <a:solidFill>
            <a:srgbClr val="F0F0F0"/>
          </a:solidFill>
        </a:fill>
      </a:tcStyle>
    </a:band1H>
    <a:band1V>
      <a:tcStyle>
        <a:tcBdr/>
        <a:fill>
          <a:solidFill>
            <a:srgbClr val="F0F0F0"/>
          </a:solidFill>
        </a:fill>
      </a:tcStyle>
    </a:band1V>
    <a:lastCol>
      <a:tcTxStyle b="on">
        <a:font>
          <a:latin typeface=""/>
          <a:ea typeface=""/>
          <a:cs typeface=""/>
        </a:font>
      </a:tcTxStyle>
      <a:tcStyle>
        <a:tcBdr/>
      </a:tcStyle>
    </a:lastCol>
    <a:firstCol>
      <a:tcTxStyle b="on">
        <a:font>
          <a:latin typeface=""/>
          <a:ea typeface=""/>
          <a:cs typeface=""/>
        </a:font>
      </a:tcTxStyle>
      <a:tcStyle>
        <a:tcBdr/>
      </a:tcStyle>
    </a:firstCol>
    <a:lastRow>
      <a:tcTxStyle b="on">
        <a:font>
          <a:latin typeface=""/>
          <a:ea typeface=""/>
          <a:cs typeface=""/>
        </a:font>
      </a:tcTxStyle>
      <a:tcStyle>
        <a:tcBdr>
          <a:top>
            <a:ln w="50804" cap="flat" cmpd="dbl" algn="ctr">
              <a:solidFill>
                <a:srgbClr val="A5A5A5"/>
              </a:solidFill>
              <a:prstDash val="solid"/>
              <a:round/>
              <a:headEnd type="none" w="med" len="med"/>
              <a:tailEnd type="none" w="med" len="med"/>
            </a:ln>
          </a:top>
        </a:tcBdr>
        <a:fill>
          <a:solidFill>
            <a:srgbClr val="FFFFFF"/>
          </a:solidFill>
        </a:fill>
      </a:tcStyle>
    </a:lastRow>
    <a:firstRow>
      <a:tcTxStyle b="on">
        <a:font>
          <a:latin typeface="+mn-lt"/>
          <a:ea typeface="+mn-ea"/>
          <a:cs typeface="+mn-cs"/>
        </a:font>
        <a:srgbClr val="FFFFFF"/>
      </a:tcTxStyle>
      <a:tcStyle>
        <a:tcBdr/>
        <a:fill>
          <a:solidFill>
            <a:srgbClr val="A5A5A5"/>
          </a:solidFill>
        </a:fill>
      </a:tcStyle>
    </a:firstRow>
  </a:tblStyle>
  <a:tblStyle styleId="{7DF18680-E054-41AD-8BC1-D1AEF772440D}" styleName="">
    <a:wholeTbl>
      <a:tcTxStyle>
        <a:font>
          <a:latin typeface="+mn-lt"/>
          <a:ea typeface="+mn-ea"/>
          <a:cs typeface="+mn-cs"/>
        </a:font>
        <a:srgbClr val="000000"/>
      </a:tcTxStyle>
      <a:tcStyle>
        <a:tcBdr>
          <a:left>
            <a:ln w="12701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left>
          <a:right>
            <a:ln w="12701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right>
          <a:top>
            <a:ln w="12701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top>
          <a:bottom>
            <a:ln w="12701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bottom>
        </a:tcBdr>
        <a:fill>
          <a:solidFill>
            <a:srgbClr val="E9EBF5"/>
          </a:solidFill>
        </a:fill>
      </a:tcStyle>
    </a:wholeTbl>
    <a:band1H>
      <a:tcStyle>
        <a:tcBdr/>
        <a:fill>
          <a:solidFill>
            <a:srgbClr val="CFD5EA"/>
          </a:solidFill>
        </a:fill>
      </a:tcStyle>
    </a:band1H>
    <a:band2H>
      <a:tcStyle>
        <a:tcBdr/>
      </a:tcStyle>
    </a:band2H>
    <a:band1V>
      <a:tcStyle>
        <a:tcBdr/>
        <a:fill>
          <a:solidFill>
            <a:srgbClr val="CFD5EA"/>
          </a:solidFill>
        </a:fill>
      </a:tcStyle>
    </a:band1V>
    <a:band2V>
      <a:tcStyle>
        <a:tcBdr/>
      </a:tcStyle>
    </a:band2V>
    <a:lastCol>
      <a:tcTxStyle b="on">
        <a:font>
          <a:latin typeface="+mn-lt"/>
          <a:ea typeface="+mn-ea"/>
          <a:cs typeface="+mn-cs"/>
        </a:font>
        <a:srgbClr val="FFFFFF"/>
      </a:tcTxStyle>
      <a:tcStyle>
        <a:tcBdr/>
        <a:fill>
          <a:solidFill>
            <a:srgbClr val="4472C4"/>
          </a:solidFill>
        </a:fill>
      </a:tcStyle>
    </a:lastCol>
    <a:firstCol>
      <a:tcTxStyle b="on">
        <a:font>
          <a:latin typeface="+mn-lt"/>
          <a:ea typeface="+mn-ea"/>
          <a:cs typeface="+mn-cs"/>
        </a:font>
        <a:srgbClr val="FFFFFF"/>
      </a:tcTxStyle>
      <a:tcStyle>
        <a:tcBdr/>
        <a:fill>
          <a:solidFill>
            <a:srgbClr val="4472C4"/>
          </a:solidFill>
        </a:fill>
      </a:tcStyle>
    </a:firstCol>
    <a:lastRow>
      <a:tcTxStyle b="on">
        <a:font>
          <a:latin typeface="+mn-lt"/>
          <a:ea typeface="+mn-ea"/>
          <a:cs typeface="+mn-cs"/>
        </a:font>
        <a:srgbClr val="FFFFFF"/>
      </a:tcTxStyle>
      <a:tcStyle>
        <a:tcBdr>
          <a:top>
            <a:ln w="38103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top>
        </a:tcBdr>
        <a:fill>
          <a:solidFill>
            <a:srgbClr val="4472C4"/>
          </a:solidFill>
        </a:fill>
      </a:tcStyle>
    </a:lastRow>
    <a:firstRow>
      <a:tcTxStyle b="on">
        <a:font>
          <a:latin typeface="+mn-lt"/>
          <a:ea typeface="+mn-ea"/>
          <a:cs typeface="+mn-cs"/>
        </a:font>
        <a:srgbClr val="FFFFFF"/>
      </a:tcTxStyle>
      <a:tcStyle>
        <a:tcBdr>
          <a:bottom>
            <a:ln w="38103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bottom>
        </a:tcBdr>
        <a:fill>
          <a:solidFill>
            <a:srgbClr val="4472C4"/>
          </a:solidFill>
        </a:fill>
      </a:tcStyle>
    </a:firstRow>
  </a:tblStyle>
  <a:tblStyle styleId="{93296810-A885-4BE3-A3E7-6D5BEEA58F35}" styleName="">
    <a:wholeTbl>
      <a:tcTxStyle>
        <a:font>
          <a:latin typeface="+mn-lt"/>
          <a:ea typeface="+mn-ea"/>
          <a:cs typeface="+mn-cs"/>
        </a:font>
        <a:srgbClr val="000000"/>
      </a:tcTxStyle>
      <a:tcStyle>
        <a:tcBdr>
          <a:left>
            <a:ln w="12701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left>
          <a:right>
            <a:ln w="12701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right>
          <a:top>
            <a:ln w="12701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top>
          <a:bottom>
            <a:ln w="12701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bottom>
        </a:tcBdr>
        <a:fill>
          <a:solidFill>
            <a:srgbClr val="EBF1E9"/>
          </a:solidFill>
        </a:fill>
      </a:tcStyle>
    </a:wholeTbl>
    <a:band1H>
      <a:tcStyle>
        <a:tcBdr/>
        <a:fill>
          <a:solidFill>
            <a:srgbClr val="D5E3CF"/>
          </a:solidFill>
        </a:fill>
      </a:tcStyle>
    </a:band1H>
    <a:band2H>
      <a:tcStyle>
        <a:tcBdr/>
      </a:tcStyle>
    </a:band2H>
    <a:band1V>
      <a:tcStyle>
        <a:tcBdr/>
        <a:fill>
          <a:solidFill>
            <a:srgbClr val="D5E3CF"/>
          </a:solidFill>
        </a:fill>
      </a:tcStyle>
    </a:band1V>
    <a:band2V>
      <a:tcStyle>
        <a:tcBdr/>
      </a:tcStyle>
    </a:band2V>
    <a:lastCol>
      <a:tcTxStyle b="on">
        <a:font>
          <a:latin typeface="+mn-lt"/>
          <a:ea typeface="+mn-ea"/>
          <a:cs typeface="+mn-cs"/>
        </a:font>
        <a:srgbClr val="FFFFFF"/>
      </a:tcTxStyle>
      <a:tcStyle>
        <a:tcBdr/>
        <a:fill>
          <a:solidFill>
            <a:srgbClr val="70AD47"/>
          </a:solidFill>
        </a:fill>
      </a:tcStyle>
    </a:lastCol>
    <a:firstCol>
      <a:tcTxStyle b="on">
        <a:font>
          <a:latin typeface="+mn-lt"/>
          <a:ea typeface="+mn-ea"/>
          <a:cs typeface="+mn-cs"/>
        </a:font>
        <a:srgbClr val="FFFFFF"/>
      </a:tcTxStyle>
      <a:tcStyle>
        <a:tcBdr/>
        <a:fill>
          <a:solidFill>
            <a:srgbClr val="70AD47"/>
          </a:solidFill>
        </a:fill>
      </a:tcStyle>
    </a:firstCol>
    <a:lastRow>
      <a:tcTxStyle b="on">
        <a:font>
          <a:latin typeface="+mn-lt"/>
          <a:ea typeface="+mn-ea"/>
          <a:cs typeface="+mn-cs"/>
        </a:font>
        <a:srgbClr val="FFFFFF"/>
      </a:tcTxStyle>
      <a:tcStyle>
        <a:tcBdr>
          <a:top>
            <a:ln w="38103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top>
        </a:tcBdr>
        <a:fill>
          <a:solidFill>
            <a:srgbClr val="70AD47"/>
          </a:solidFill>
        </a:fill>
      </a:tcStyle>
    </a:lastRow>
    <a:firstRow>
      <a:tcTxStyle b="on">
        <a:font>
          <a:latin typeface="+mn-lt"/>
          <a:ea typeface="+mn-ea"/>
          <a:cs typeface="+mn-cs"/>
        </a:font>
        <a:srgbClr val="FFFFFF"/>
      </a:tcTxStyle>
      <a:tcStyle>
        <a:tcBdr>
          <a:bottom>
            <a:ln w="38103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bottom>
        </a:tcBdr>
        <a:fill>
          <a:solidFill>
            <a:srgbClr val="70AD47"/>
          </a:solidFill>
        </a:fill>
      </a:tcStyle>
    </a:firstRow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27F97BB-C833-4FB7-BDE5-3F7075034690}" styleName="Themed Style 2 - Accent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61327" autoAdjust="0"/>
  </p:normalViewPr>
  <p:slideViewPr>
    <p:cSldViewPr snapToGrid="0">
      <p:cViewPr varScale="1">
        <p:scale>
          <a:sx n="62" d="100"/>
          <a:sy n="62" d="100"/>
        </p:scale>
        <p:origin x="1728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3408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" Type="http://schemas.openxmlformats.org/officeDocument/2006/relationships/customXml" Target="../customXml/item3.xml"/><Relationship Id="rId21" Type="http://schemas.openxmlformats.org/officeDocument/2006/relationships/slide" Target="slides/slide15.xml"/><Relationship Id="rId34" Type="http://schemas.openxmlformats.org/officeDocument/2006/relationships/viewProps" Target="viewProps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slide" Target="slides/slide23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notesMaster" Target="notesMasters/notesMaster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tableStyles" Target="tableStyles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slide" Target="slides/slide2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2971800" cy="458791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3" name="Date Placeholder 2"/>
          <p:cNvSpPr txBox="1">
            <a:spLocks noGrp="1"/>
          </p:cNvSpPr>
          <p:nvPr>
            <p:ph type="dt" idx="1"/>
          </p:nvPr>
        </p:nvSpPr>
        <p:spPr>
          <a:xfrm>
            <a:off x="3884608" y="0"/>
            <a:ext cx="2971800" cy="458791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1pPr>
          </a:lstStyle>
          <a:p>
            <a:pPr lvl="0"/>
            <a:fld id="{742702B0-0F99-47DA-B653-1AF0A59315F9}" type="datetime1">
              <a:rPr lang="en-US"/>
              <a:pPr lvl="0"/>
              <a:t>9/8/2016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099"/>
          </a:xfrm>
          <a:prstGeom prst="rect">
            <a:avLst/>
          </a:prstGeom>
          <a:noFill/>
          <a:ln w="12701">
            <a:solidFill>
              <a:srgbClr val="000000"/>
            </a:solidFill>
            <a:prstDash val="solid"/>
          </a:ln>
        </p:spPr>
      </p:sp>
      <p:sp>
        <p:nvSpPr>
          <p:cNvPr id="5" name="Notes Placeholder 4"/>
          <p:cNvSpPr txBox="1">
            <a:spLocks noGrp="1"/>
          </p:cNvSpPr>
          <p:nvPr>
            <p:ph type="body" sz="quarter" idx="3"/>
          </p:nvPr>
        </p:nvSpPr>
        <p:spPr>
          <a:xfrm>
            <a:off x="685800" y="4400549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 txBox="1">
            <a:spLocks noGrp="1"/>
          </p:cNvSpPr>
          <p:nvPr>
            <p:ph type="ftr" sz="quarter" idx="4"/>
          </p:nvPr>
        </p:nvSpPr>
        <p:spPr>
          <a:xfrm>
            <a:off x="0" y="8685208"/>
            <a:ext cx="2971800" cy="458791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7" name="Slide Number Placeholder 6"/>
          <p:cNvSpPr txBox="1">
            <a:spLocks noGrp="1"/>
          </p:cNvSpPr>
          <p:nvPr>
            <p:ph type="sldNum" sz="quarter" idx="5"/>
          </p:nvPr>
        </p:nvSpPr>
        <p:spPr>
          <a:xfrm>
            <a:off x="3884608" y="8685208"/>
            <a:ext cx="2971800" cy="458791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>
            <a:lvl1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1pPr>
          </a:lstStyle>
          <a:p>
            <a:pPr lvl="0"/>
            <a:fld id="{25B2683F-595E-40C2-88DD-E15FE916760F}" type="slidenum"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47879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marR="0" lvl="0" indent="0" algn="l" defTabSz="914400" rtl="0" fontAlgn="auto" hangingPunct="1">
      <a:lnSpc>
        <a:spcPct val="100000"/>
      </a:lnSpc>
      <a:spcBef>
        <a:spcPts val="0"/>
      </a:spcBef>
      <a:spcAft>
        <a:spcPts val="0"/>
      </a:spcAft>
      <a:buNone/>
      <a:tabLst/>
      <a:defRPr lang="en-US" sz="1200" b="0" i="0" u="none" strike="noStrike" kern="1200" cap="none" spc="0" baseline="0">
        <a:solidFill>
          <a:srgbClr val="000000"/>
        </a:solidFill>
        <a:uFillTx/>
        <a:latin typeface="Calibri"/>
      </a:defRPr>
    </a:lvl1pPr>
    <a:lvl2pPr marL="457200" marR="0" lvl="1" indent="0" algn="l" defTabSz="914400" rtl="0" fontAlgn="auto" hangingPunct="1">
      <a:lnSpc>
        <a:spcPct val="100000"/>
      </a:lnSpc>
      <a:spcBef>
        <a:spcPts val="0"/>
      </a:spcBef>
      <a:spcAft>
        <a:spcPts val="0"/>
      </a:spcAft>
      <a:buNone/>
      <a:tabLst/>
      <a:defRPr lang="en-US" sz="1200" b="0" i="0" u="none" strike="noStrike" kern="1200" cap="none" spc="0" baseline="0">
        <a:solidFill>
          <a:srgbClr val="000000"/>
        </a:solidFill>
        <a:uFillTx/>
        <a:latin typeface="Calibri"/>
      </a:defRPr>
    </a:lvl2pPr>
    <a:lvl3pPr marL="914400" marR="0" lvl="2" indent="0" algn="l" defTabSz="914400" rtl="0" fontAlgn="auto" hangingPunct="1">
      <a:lnSpc>
        <a:spcPct val="100000"/>
      </a:lnSpc>
      <a:spcBef>
        <a:spcPts val="0"/>
      </a:spcBef>
      <a:spcAft>
        <a:spcPts val="0"/>
      </a:spcAft>
      <a:buNone/>
      <a:tabLst/>
      <a:defRPr lang="en-US" sz="1200" b="0" i="0" u="none" strike="noStrike" kern="1200" cap="none" spc="0" baseline="0">
        <a:solidFill>
          <a:srgbClr val="000000"/>
        </a:solidFill>
        <a:uFillTx/>
        <a:latin typeface="Calibri"/>
      </a:defRPr>
    </a:lvl3pPr>
    <a:lvl4pPr marL="1371600" marR="0" lvl="3" indent="0" algn="l" defTabSz="914400" rtl="0" fontAlgn="auto" hangingPunct="1">
      <a:lnSpc>
        <a:spcPct val="100000"/>
      </a:lnSpc>
      <a:spcBef>
        <a:spcPts val="0"/>
      </a:spcBef>
      <a:spcAft>
        <a:spcPts val="0"/>
      </a:spcAft>
      <a:buNone/>
      <a:tabLst/>
      <a:defRPr lang="en-US" sz="1200" b="0" i="0" u="none" strike="noStrike" kern="1200" cap="none" spc="0" baseline="0">
        <a:solidFill>
          <a:srgbClr val="000000"/>
        </a:solidFill>
        <a:uFillTx/>
        <a:latin typeface="Calibri"/>
      </a:defRPr>
    </a:lvl4pPr>
    <a:lvl5pPr marL="1828800" marR="0" lvl="4" indent="0" algn="l" defTabSz="914400" rtl="0" fontAlgn="auto" hangingPunct="1">
      <a:lnSpc>
        <a:spcPct val="100000"/>
      </a:lnSpc>
      <a:spcBef>
        <a:spcPts val="0"/>
      </a:spcBef>
      <a:spcAft>
        <a:spcPts val="0"/>
      </a:spcAft>
      <a:buNone/>
      <a:tabLst/>
      <a:defRPr lang="en-US" sz="1200" b="0" i="0" u="none" strike="noStrike" kern="1200" cap="none" spc="0" baseline="0">
        <a:solidFill>
          <a:srgbClr val="000000"/>
        </a:solidFill>
        <a:uFillTx/>
        <a:latin typeface="Calibri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bg-BG" dirty="0"/>
              <a:t>Здравейте!</a:t>
            </a:r>
          </a:p>
          <a:p>
            <a:endParaRPr lang="en-US" dirty="0"/>
          </a:p>
          <a:p>
            <a:r>
              <a:rPr lang="bg-BG" dirty="0"/>
              <a:t>Много се радвам да видя толкова много хора, готови да направят следваща нова стъпка в еволюцията на образователния процес. Готови да бъдат едни от основоположниците на процеса на дигитална трансформация. Аз се казвам и ще ви представим. </a:t>
            </a:r>
            <a:endParaRPr lang="en-US" dirty="0"/>
          </a:p>
          <a:p>
            <a:endParaRPr lang="en-US" dirty="0"/>
          </a:p>
          <a:p>
            <a:r>
              <a:rPr lang="bg-BG" dirty="0"/>
              <a:t>Днес,</a:t>
            </a:r>
            <a:r>
              <a:rPr lang="bg-BG" baseline="0" dirty="0"/>
              <a:t> пред вас стоим двама колеги, които до скоро бяха ученици, студенти, а от скоро и част от програмата за обучение на млади професионалисти на Майкрософт.</a:t>
            </a:r>
            <a:endParaRPr lang="en-US" baseline="0" dirty="0"/>
          </a:p>
          <a:p>
            <a:endParaRPr lang="en-US" baseline="0" dirty="0"/>
          </a:p>
          <a:p>
            <a:r>
              <a:rPr lang="bg-BG" baseline="0" dirty="0"/>
              <a:t>Знаете ли, когато бях в училище си спомням, черните (и после бели) дъски за писане, тетрадките и учебниците и естествено скритите телефони под бюрото. </a:t>
            </a:r>
          </a:p>
          <a:p>
            <a:r>
              <a:rPr lang="bg-BG" baseline="0" dirty="0"/>
              <a:t>Този проблем най-вероятно съществува и днес? Най-вероятно</a:t>
            </a:r>
            <a:r>
              <a:rPr lang="en-US" baseline="0" dirty="0"/>
              <a:t> </a:t>
            </a:r>
            <a:r>
              <a:rPr lang="bg-BG" baseline="0" dirty="0"/>
              <a:t>и сега учениците са залепени за смартфоните си?</a:t>
            </a:r>
            <a:endParaRPr lang="en-US" dirty="0"/>
          </a:p>
          <a:p>
            <a:r>
              <a:rPr lang="bg-BG" baseline="0" dirty="0"/>
              <a:t>След това продължих в университет, където всичко беше същото само където телефоните все по-често започваха да се виждат и по бюрата, докато сега не започнах работа, където с едната ръка пишеш на лаптопа, с другата използваш този смартфон за работа. </a:t>
            </a:r>
          </a:p>
          <a:p>
            <a:endParaRPr lang="bg-BG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/>
            <a:fld id="{25B2683F-595E-40C2-88DD-E15FE916760F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87544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r>
              <a:rPr lang="bg-BG" baseline="0" dirty="0"/>
              <a:t>Но ние не виждаме проблем, а възможност. Технологиите, както вече знаете и то от собствената си практика са възможност за да бъдем по продуктивни, да станем приятели с времето си и да бъдем по икономични.</a:t>
            </a:r>
          </a:p>
          <a:p>
            <a:r>
              <a:rPr lang="bg-BG" baseline="0" dirty="0"/>
              <a:t>В крайна сметка, се получи така че наблюдавайки организацията на училището и университета си, всеки използва технологията за да свърши възможно най-много неща за най-малко време</a:t>
            </a:r>
            <a:r>
              <a:rPr lang="en-US" baseline="0" dirty="0"/>
              <a:t> </a:t>
            </a:r>
            <a:r>
              <a:rPr lang="bg-BG" baseline="0" dirty="0"/>
              <a:t>и най-малко ресурси</a:t>
            </a:r>
          </a:p>
          <a:p>
            <a:pPr lvl="0"/>
            <a:endParaRPr lang="bg-BG" dirty="0"/>
          </a:p>
          <a:p>
            <a:pPr lvl="0"/>
            <a:r>
              <a:rPr lang="bg-BG" dirty="0"/>
              <a:t>Как си представяте образованието на бъдещето? За нас училище от 21 век трябва да се стреми да повиши продуктивността си, да управлява времето си и пести. </a:t>
            </a:r>
            <a:endParaRPr lang="en-US" dirty="0"/>
          </a:p>
        </p:txBody>
      </p:sp>
      <p:sp>
        <p:nvSpPr>
          <p:cNvPr id="4" name="Slide Number Placeholder 3"/>
          <p:cNvSpPr txBox="1"/>
          <p:nvPr/>
        </p:nvSpPr>
        <p:spPr>
          <a:xfrm>
            <a:off x="3884608" y="8685208"/>
            <a:ext cx="2971800" cy="45879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D99DD80A-8287-4195-B3D6-39B043DFC1FF}" type="slidenum">
              <a:t>2</a:t>
            </a:fld>
            <a:endParaRPr lang="en-US" sz="1200" b="0" i="0" u="none" strike="noStrike" kern="1200" cap="none" spc="0" baseline="0" dirty="0">
              <a:solidFill>
                <a:srgbClr val="000000"/>
              </a:solidFill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pPr lvl="0"/>
            <a:r>
              <a:rPr lang="bg-BG" dirty="0"/>
              <a:t> Т: Все по-често чуваме въпроси от вида на…. Това ни дава сигнал, че както самите ученици, така и учители и администрация търсят непрестанно начин да бъдат по-продуктивни</a:t>
            </a:r>
            <a:endParaRPr lang="en-US" dirty="0"/>
          </a:p>
        </p:txBody>
      </p:sp>
      <p:sp>
        <p:nvSpPr>
          <p:cNvPr id="4" name="Slide Number Placeholder 3"/>
          <p:cNvSpPr txBox="1"/>
          <p:nvPr/>
        </p:nvSpPr>
        <p:spPr>
          <a:xfrm>
            <a:off x="3884608" y="8685208"/>
            <a:ext cx="2971800" cy="45879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EE988DF8-7317-4EF5-9A57-D97D3D6BF082}" type="slidenum">
              <a:t>3</a:t>
            </a:fld>
            <a:endParaRPr lang="en-US" sz="1200" b="0" i="0" u="none" strike="noStrike" kern="1200" cap="none" spc="0" baseline="0" dirty="0">
              <a:solidFill>
                <a:srgbClr val="000000"/>
              </a:solidFill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pPr lvl="0"/>
            <a:r>
              <a:rPr lang="bg-BG" baseline="0" dirty="0"/>
              <a:t>И дали броя устройства се намесва като фактор в това как си вършим работата, или средата и рекламите ни правят по разконцентрирани, а може би това че всяка система е с различен достъп.</a:t>
            </a:r>
          </a:p>
          <a:p>
            <a:pPr lvl="0"/>
            <a:endParaRPr lang="bg-BG" baseline="0" dirty="0"/>
          </a:p>
          <a:p>
            <a:pPr lvl="0"/>
            <a:endParaRPr lang="bg-BG" baseline="0" dirty="0"/>
          </a:p>
          <a:p>
            <a:pPr lvl="0"/>
            <a:r>
              <a:rPr lang="bg-BG" dirty="0"/>
              <a:t>Наясно сме, че всеки вижда продуктивността от различен ъгъл и тъй като всички сме различни факторите които ни влияят също са различни, но решението не е. </a:t>
            </a:r>
          </a:p>
          <a:p>
            <a:pPr lvl="0"/>
            <a:r>
              <a:rPr lang="bg-BG" dirty="0"/>
              <a:t>Ние виждаме нуждата от единна система, до която да имате достъп по</a:t>
            </a:r>
            <a:r>
              <a:rPr lang="bg-BG" baseline="0" dirty="0"/>
              <a:t> всяко време от всяко едно от устройствата си .</a:t>
            </a:r>
          </a:p>
          <a:p>
            <a:pPr lvl="0"/>
            <a:endParaRPr lang="bg-BG" baseline="0" dirty="0"/>
          </a:p>
          <a:p>
            <a:pPr lvl="0"/>
            <a:endParaRPr lang="bg-BG" baseline="0" dirty="0"/>
          </a:p>
        </p:txBody>
      </p:sp>
      <p:sp>
        <p:nvSpPr>
          <p:cNvPr id="4" name="Slide Number Placeholder 3"/>
          <p:cNvSpPr txBox="1"/>
          <p:nvPr/>
        </p:nvSpPr>
        <p:spPr>
          <a:xfrm>
            <a:off x="3884608" y="8685208"/>
            <a:ext cx="2971800" cy="45879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9A62A56D-A4F7-40FB-A8D1-FD6C5A8F833C}" type="slidenum">
              <a:t>4</a:t>
            </a:fld>
            <a:endParaRPr lang="en-US" sz="1200" b="0" i="0" u="none" strike="noStrike" kern="1200" cap="none" spc="0" baseline="0" dirty="0">
              <a:solidFill>
                <a:srgbClr val="000000"/>
              </a:solidFill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pPr lvl="0"/>
            <a:r>
              <a:rPr lang="bg-BG" dirty="0"/>
              <a:t>Т: Спестете време от ежедневните задачи и ги инвестирайте в учене. Не пропускаме да обърнем внимание и на въпросите от вида на:  Те също не ни остават чужди. </a:t>
            </a:r>
            <a:endParaRPr lang="en-US" dirty="0"/>
          </a:p>
        </p:txBody>
      </p:sp>
      <p:sp>
        <p:nvSpPr>
          <p:cNvPr id="4" name="Slide Number Placeholder 3"/>
          <p:cNvSpPr txBox="1"/>
          <p:nvPr/>
        </p:nvSpPr>
        <p:spPr>
          <a:xfrm>
            <a:off x="3884608" y="8685208"/>
            <a:ext cx="2971800" cy="45879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FDD57C7D-B433-4F0C-812B-946C4A8ECE83}" type="slidenum">
              <a:t>5</a:t>
            </a:fld>
            <a:endParaRPr lang="en-US" sz="1200" b="0" i="0" u="none" strike="noStrike" kern="1200" cap="none" spc="0" baseline="0" dirty="0">
              <a:solidFill>
                <a:srgbClr val="000000"/>
              </a:solidFill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pPr lvl="0"/>
            <a:r>
              <a:rPr lang="bg-BG" dirty="0"/>
              <a:t>Времето е един от най-ценните ни ресурси . А напоследък се оказва, че трябва да бъдем магьосници за да го управляваме правилно и да успеем да балансираме. </a:t>
            </a:r>
          </a:p>
          <a:p>
            <a:pPr lvl="0"/>
            <a:endParaRPr lang="bg-BG" dirty="0"/>
          </a:p>
          <a:p>
            <a:pPr lvl="0"/>
            <a:r>
              <a:rPr lang="bg-BG" dirty="0"/>
              <a:t>Разбираме ви, не само защото се поставихме на ваше място, а защото и за нас е труно да управляваме толкова много анагжименти, и толкова много информация. </a:t>
            </a:r>
          </a:p>
          <a:p>
            <a:pPr lvl="0"/>
            <a:endParaRPr lang="bg-BG" dirty="0"/>
          </a:p>
          <a:p>
            <a:pPr lvl="0"/>
            <a:r>
              <a:rPr lang="bg-BG" dirty="0"/>
              <a:t>При вас е важна комуникацията. Лично при мен тя беше, между учителите ми, съучениците Важен  е и постоянния достъп до актуална информация. Важна е комуникаицята на тази информация. За това знаем че оптмизирането на всички тези процеси, нанашето време, може  да бъде , и е възможно чрез технологиите, чрез тези смартфони и лаптопи които ни заобикалят.</a:t>
            </a:r>
            <a:endParaRPr lang="en-US" dirty="0"/>
          </a:p>
        </p:txBody>
      </p:sp>
      <p:sp>
        <p:nvSpPr>
          <p:cNvPr id="4" name="Slide Number Placeholder 3"/>
          <p:cNvSpPr txBox="1"/>
          <p:nvPr/>
        </p:nvSpPr>
        <p:spPr>
          <a:xfrm>
            <a:off x="3884608" y="8685208"/>
            <a:ext cx="2971800" cy="45879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C74B2A6C-374B-481E-A69E-53483D7C4B66}" type="slidenum">
              <a:t>6</a:t>
            </a:fld>
            <a:endParaRPr lang="en-US" sz="1200" b="0" i="0" u="none" strike="noStrike" kern="1200" cap="none" spc="0" baseline="0" dirty="0">
              <a:solidFill>
                <a:srgbClr val="000000"/>
              </a:solidFill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pPr lvl="0"/>
            <a:r>
              <a:rPr lang="bg-BG" dirty="0"/>
              <a:t>Т: И естествено, кой не мисли за пари. За нас е важно да ви помогнем да сведете излишните разходи до минимум. Поради това за нас са важни и въпросите от рода на: Компанията инвестира за да можете да получите последните решения, на разумна цена. </a:t>
            </a:r>
            <a:endParaRPr lang="en-US" dirty="0"/>
          </a:p>
        </p:txBody>
      </p:sp>
      <p:sp>
        <p:nvSpPr>
          <p:cNvPr id="4" name="Slide Number Placeholder 3"/>
          <p:cNvSpPr txBox="1"/>
          <p:nvPr/>
        </p:nvSpPr>
        <p:spPr>
          <a:xfrm>
            <a:off x="3884608" y="8685208"/>
            <a:ext cx="2971800" cy="45879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B3A6FCDA-5A7A-4228-9D29-07A390DB3110}" type="slidenum">
              <a:t>7</a:t>
            </a:fld>
            <a:endParaRPr lang="en-US" sz="1200" b="0" i="0" u="none" strike="noStrike" kern="1200" cap="none" spc="0" baseline="0" dirty="0">
              <a:solidFill>
                <a:srgbClr val="000000"/>
              </a:solidFill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pPr lvl="0"/>
            <a:r>
              <a:rPr lang="bg-BG" dirty="0"/>
              <a:t>Имаме визия и за това.  Вие инвестирате с вашето време и енергия в технология, в която инвестираме и ние за да ви се отплати с още повече време и повече енергия.</a:t>
            </a:r>
          </a:p>
          <a:p>
            <a:pPr lvl="0"/>
            <a:endParaRPr lang="bg-BG" dirty="0"/>
          </a:p>
          <a:p>
            <a:pPr lvl="0"/>
            <a:r>
              <a:rPr lang="bg-BG" dirty="0"/>
              <a:t>Като компания която разбира нуждите ви, Мицрософт се старае да предлага и предлага най-добрите условия за нуждите на образованието и инвестира в проекта образование от бъдещето.</a:t>
            </a:r>
          </a:p>
        </p:txBody>
      </p:sp>
      <p:sp>
        <p:nvSpPr>
          <p:cNvPr id="4" name="Slide Number Placeholder 3"/>
          <p:cNvSpPr txBox="1"/>
          <p:nvPr/>
        </p:nvSpPr>
        <p:spPr>
          <a:xfrm>
            <a:off x="3884608" y="8685208"/>
            <a:ext cx="2971800" cy="45879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FB3B390F-5B8D-424B-B870-0E213816C8E2}" type="slidenum">
              <a:t>8</a:t>
            </a:fld>
            <a:endParaRPr lang="en-US" sz="1200" b="0" i="0" u="none" strike="noStrike" kern="1200" cap="none" spc="0" baseline="0" dirty="0">
              <a:solidFill>
                <a:srgbClr val="000000"/>
              </a:solidFill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pPr lvl="0"/>
            <a:r>
              <a:rPr lang="bg-BG" dirty="0"/>
              <a:t>Т: Динамичното време в което живеем днес предполага нуждата от нови технологии от различен аспект. ИТ бизнеса ви чува и е готов с подходящ отговор за всяка нужда.  </a:t>
            </a:r>
            <a:endParaRPr lang="en-US" dirty="0"/>
          </a:p>
        </p:txBody>
      </p:sp>
      <p:sp>
        <p:nvSpPr>
          <p:cNvPr id="4" name="Slide Number Placeholder 3"/>
          <p:cNvSpPr txBox="1"/>
          <p:nvPr/>
        </p:nvSpPr>
        <p:spPr>
          <a:xfrm>
            <a:off x="3884608" y="8685208"/>
            <a:ext cx="2971800" cy="45879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E9046D57-9683-41F3-B13D-EE9E89E1B5B7}" type="slidenum">
              <a:t>9</a:t>
            </a:fld>
            <a:endParaRPr lang="en-US" sz="1200" b="0" i="0" u="none" strike="noStrike" kern="1200" cap="none" spc="0" baseline="0" dirty="0">
              <a:solidFill>
                <a:srgbClr val="000000"/>
              </a:solidFill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pPr lvl="0"/>
            <a:r>
              <a:rPr lang="bg-BG" dirty="0"/>
              <a:t>Т: </a:t>
            </a:r>
            <a:r>
              <a:rPr lang="en-US" dirty="0" err="1"/>
              <a:t>Microsotf</a:t>
            </a:r>
            <a:r>
              <a:rPr lang="en-US" dirty="0"/>
              <a:t> </a:t>
            </a:r>
            <a:r>
              <a:rPr lang="bg-BG" dirty="0"/>
              <a:t>е една от компаниите с дългогодишни традиции на пазара, която предоставя множество решения за различни проблеми </a:t>
            </a:r>
            <a:endParaRPr lang="en-US" dirty="0"/>
          </a:p>
        </p:txBody>
      </p:sp>
      <p:sp>
        <p:nvSpPr>
          <p:cNvPr id="4" name="Slide Number Placeholder 3"/>
          <p:cNvSpPr txBox="1"/>
          <p:nvPr/>
        </p:nvSpPr>
        <p:spPr>
          <a:xfrm>
            <a:off x="3884608" y="8685208"/>
            <a:ext cx="2971800" cy="45879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A714676C-6BE0-4D34-82C4-D46035A152F2}" type="slidenum">
              <a:t>10</a:t>
            </a:fld>
            <a:endParaRPr lang="en-US" sz="1200" b="0" i="0" u="none" strike="noStrike" kern="1200" cap="none" spc="0" baseline="0" dirty="0">
              <a:solidFill>
                <a:srgbClr val="000000"/>
              </a:solidFill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bg-BG" dirty="0"/>
              <a:t>Т: Има ли някой, който все още да не знае какво е облак? Не ви говоря за този в небето? Облачните услуги днес идват в помощ на образованието с огромен набор от функционалност.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5B2683F-595E-40C2-88DD-E15FE916760F}" type="slidenum"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157304092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pPr lvl="0"/>
            <a:r>
              <a:rPr lang="bg-BG" dirty="0"/>
              <a:t>Т: Представете си всички тези разпръснати услуги в единен портал с един достъп. Предполагам повечето от вас могат да познаят какво е това.  Целят този пакет е обединен в Офис 365. </a:t>
            </a:r>
            <a:endParaRPr lang="en-US" dirty="0"/>
          </a:p>
        </p:txBody>
      </p:sp>
      <p:sp>
        <p:nvSpPr>
          <p:cNvPr id="4" name="Slide Number Placeholder 3"/>
          <p:cNvSpPr txBox="1"/>
          <p:nvPr/>
        </p:nvSpPr>
        <p:spPr>
          <a:xfrm>
            <a:off x="3884608" y="8685208"/>
            <a:ext cx="2971800" cy="45879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2E57E672-AA94-448E-A249-6A34F4B188B6}" type="slidenum">
              <a:t>12</a:t>
            </a:fld>
            <a:endParaRPr lang="en-US" sz="1200" b="0" i="0" u="none" strike="noStrike" kern="1200" cap="none" spc="0" baseline="0" dirty="0">
              <a:solidFill>
                <a:srgbClr val="000000"/>
              </a:solidFill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pPr lvl="0"/>
            <a:r>
              <a:rPr lang="bg-BG" sz="2800" dirty="0"/>
              <a:t>Понеже нуждите на образованието никога не стихват ние имаме няколко специални предложения, които можете да намерите единствено при нас.</a:t>
            </a:r>
          </a:p>
          <a:p>
            <a:pPr lvl="0"/>
            <a:endParaRPr lang="bg-BG" sz="2800" dirty="0"/>
          </a:p>
          <a:p>
            <a:pPr lvl="0"/>
            <a:r>
              <a:rPr lang="bg-BG" sz="2800" dirty="0"/>
              <a:t>Тъй като разбирам от колко голямо значение е презентацията за вас, и по какъв начин представяте материала си, ние ви представяме едно малко по-интересно и по-креативно решение.  </a:t>
            </a:r>
          </a:p>
          <a:p>
            <a:pPr lvl="0"/>
            <a:endParaRPr lang="bg-BG" sz="2800" dirty="0"/>
          </a:p>
          <a:p>
            <a:pPr lvl="0"/>
            <a:r>
              <a:rPr lang="bg-BG" sz="2800" dirty="0"/>
              <a:t>Когато ми беше представен този продукт за първи път си казах че толкова интерактивно, толкова интересно, най-вероятно е и доста объркано. Всъщност се оказва че суей е изключително лесен и достъпен продукт.</a:t>
            </a:r>
            <a:endParaRPr lang="en-US" sz="2800" dirty="0"/>
          </a:p>
        </p:txBody>
      </p:sp>
      <p:sp>
        <p:nvSpPr>
          <p:cNvPr id="4" name="Slide Number Placeholder 3"/>
          <p:cNvSpPr txBox="1"/>
          <p:nvPr/>
        </p:nvSpPr>
        <p:spPr>
          <a:xfrm>
            <a:off x="3884608" y="8685208"/>
            <a:ext cx="2971800" cy="45879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329FE921-5D05-44CF-BB8D-1637F2F477FF}" type="slidenum">
              <a:t>13</a:t>
            </a:fld>
            <a:endParaRPr lang="en-US" sz="1200" b="0" i="0" u="none" strike="noStrike" kern="1200" cap="none" spc="0" baseline="0" dirty="0">
              <a:solidFill>
                <a:srgbClr val="000000"/>
              </a:solidFill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изображение на слайда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Контейнер за бележ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bg-BG" dirty="0"/>
              <a:t>Т: Добре познатата бележник става още по функционална. Последното предложение в Училищен бележник, където лесно можете да доставяте уроци, </a:t>
            </a:r>
            <a:r>
              <a:rPr lang="bg-BG" dirty="0" err="1"/>
              <a:t>клипчета</a:t>
            </a:r>
            <a:r>
              <a:rPr lang="bg-BG" dirty="0"/>
              <a:t>, и знание от всякакво естество на своите ученици.  Широката функционалност отговаря на всяка една нужда.</a:t>
            </a:r>
          </a:p>
          <a:p>
            <a:r>
              <a:rPr lang="bg-BG" dirty="0"/>
              <a:t>Комбинацията с планер, една от последните ни апликации води до невероятно преживяване и до възможността никога да не губите проектите от поглед. </a:t>
            </a:r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/>
            <a:fld id="{25B2683F-595E-40C2-88DD-E15FE916760F}" type="slidenum">
              <a:rPr lang="bg-BG" smtClean="0"/>
              <a:t>14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269467399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r>
              <a:rPr lang="bg-BG" dirty="0"/>
              <a:t>Т: Основа за часовете по компютърно моделиране. </a:t>
            </a:r>
            <a:endParaRPr lang="en-US" dirty="0"/>
          </a:p>
        </p:txBody>
      </p:sp>
      <p:sp>
        <p:nvSpPr>
          <p:cNvPr id="4" name="Slide Number Placeholder 3"/>
          <p:cNvSpPr txBox="1"/>
          <p:nvPr/>
        </p:nvSpPr>
        <p:spPr>
          <a:xfrm>
            <a:off x="3884608" y="8685208"/>
            <a:ext cx="2971800" cy="45879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B3CE7026-3D0A-4DDA-9DEE-970694B6073C}" type="slidenum">
              <a:t>15</a:t>
            </a:fld>
            <a:endParaRPr lang="en-US" sz="1200" b="0" i="0" u="none" strike="noStrike" kern="1200" cap="none" spc="0" baseline="0" dirty="0">
              <a:solidFill>
                <a:srgbClr val="000000"/>
              </a:solidFill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Microbit - </a:t>
            </a:r>
            <a:r>
              <a:rPr lang="bg-BG" dirty="0"/>
              <a:t> вече имаме учители, които започнаха работа с Микробит!</a:t>
            </a:r>
          </a:p>
          <a:p>
            <a:endParaRPr lang="bg-BG" dirty="0"/>
          </a:p>
          <a:p>
            <a:r>
              <a:rPr lang="bg-BG" dirty="0"/>
              <a:t>Коду – интерактивно приложение на обектно-ориентираното програмиране</a:t>
            </a:r>
          </a:p>
          <a:p>
            <a:endParaRPr lang="bg-BG" dirty="0"/>
          </a:p>
          <a:p>
            <a:r>
              <a:rPr lang="en-US" dirty="0"/>
              <a:t>Jumpido – </a:t>
            </a:r>
            <a:r>
              <a:rPr lang="bg-BG" dirty="0"/>
              <a:t>И добре познатия Йумпидо, За тези които не знаят, това е . Надявам се да се видим и следващия петък на конференцията на Енвижън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/>
            <a:fld id="{25B2683F-595E-40C2-88DD-E15FE916760F}" type="slidenum">
              <a:rPr lang="en-US" smtClean="0"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510698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pPr lvl="0"/>
            <a:r>
              <a:rPr lang="bg-BG" dirty="0"/>
              <a:t>Т: Бизнеса търси както добра </a:t>
            </a:r>
            <a:r>
              <a:rPr lang="bg-BG" dirty="0" err="1"/>
              <a:t>теоритична</a:t>
            </a:r>
            <a:r>
              <a:rPr lang="bg-BG" dirty="0"/>
              <a:t> подготовка, така и солидни практически умения и знания. ИА – Интерактивна платформа за създаване на учебен план според интересите на преподавателите и учениците.  Със съвместни усилия ние искаме да помогнем на младите за успешен кариерен старт. </a:t>
            </a:r>
            <a:r>
              <a:rPr lang="en-US" dirty="0"/>
              <a:t> </a:t>
            </a:r>
            <a:r>
              <a:rPr lang="en-US" dirty="0" err="1"/>
              <a:t>Georgi</a:t>
            </a:r>
            <a:r>
              <a:rPr lang="en-US" dirty="0"/>
              <a:t> </a:t>
            </a:r>
            <a:r>
              <a:rPr lang="en-US" dirty="0" err="1"/>
              <a:t>Boshev</a:t>
            </a:r>
            <a:endParaRPr lang="en-US" dirty="0"/>
          </a:p>
        </p:txBody>
      </p:sp>
      <p:sp>
        <p:nvSpPr>
          <p:cNvPr id="4" name="Slide Number Placeholder 3"/>
          <p:cNvSpPr txBox="1"/>
          <p:nvPr/>
        </p:nvSpPr>
        <p:spPr>
          <a:xfrm>
            <a:off x="3884608" y="8685208"/>
            <a:ext cx="2971800" cy="45879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97791D8D-8F30-4CA7-9A29-8DE2CECF0E50}" type="slidenum">
              <a:t>17</a:t>
            </a:fld>
            <a:endParaRPr lang="en-US" sz="1200" b="0" i="0" u="none" strike="noStrike" kern="1200" cap="none" spc="0" baseline="0" dirty="0">
              <a:solidFill>
                <a:srgbClr val="000000"/>
              </a:solidFill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 txBox="1"/>
          <p:nvPr/>
        </p:nvSpPr>
        <p:spPr>
          <a:xfrm>
            <a:off x="3884608" y="8685208"/>
            <a:ext cx="2971800" cy="45879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04D57981-6924-4585-A131-E755A85D6A4A}" type="slidenum">
              <a:t>18</a:t>
            </a:fld>
            <a:endParaRPr lang="en-US" sz="1200" b="0" i="0" u="none" strike="noStrike" kern="1200" cap="none" spc="0" baseline="0" dirty="0">
              <a:solidFill>
                <a:srgbClr val="000000"/>
              </a:solidFill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 txBox="1"/>
          <p:nvPr/>
        </p:nvSpPr>
        <p:spPr>
          <a:xfrm>
            <a:off x="3884608" y="8685208"/>
            <a:ext cx="2971800" cy="45879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04D57981-6924-4585-A131-E755A85D6A4A}" type="slidenum">
              <a:t>19</a:t>
            </a:fld>
            <a:endParaRPr lang="en-US" sz="1200" b="0" i="0" u="none" strike="noStrike" kern="1200" cap="none" spc="0" baseline="0" dirty="0">
              <a:solidFill>
                <a:srgbClr val="000000"/>
              </a:solidFill>
              <a:uFillTx/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2322799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pPr lvl="0"/>
            <a:r>
              <a:rPr lang="bg-BG" dirty="0"/>
              <a:t>Правейки презентацията и мислейки какви са вашите</a:t>
            </a:r>
            <a:r>
              <a:rPr lang="bg-BG" baseline="0" dirty="0"/>
              <a:t> нужди, и как ние отговаряме на тях с </a:t>
            </a:r>
            <a:r>
              <a:rPr lang="en-US" baseline="0" dirty="0"/>
              <a:t>Windows 10 and Office 365</a:t>
            </a:r>
            <a:r>
              <a:rPr lang="bg-BG" baseline="0" dirty="0"/>
              <a:t>, си позволихме да бъдем и малко по дръзки и да помислим една стъпка напред . Замислихме се, че може би на пръв поглед смели идеи, може би не биха били толкова невъзможни за изпълнение? Ами ако ви кажем, че може още утре да ги видите в изпълнение във вашето училище?</a:t>
            </a:r>
            <a:r>
              <a:rPr lang="bg-BG" dirty="0"/>
              <a:t> </a:t>
            </a:r>
            <a:endParaRPr lang="en-US" dirty="0"/>
          </a:p>
        </p:txBody>
      </p:sp>
      <p:sp>
        <p:nvSpPr>
          <p:cNvPr id="4" name="Slide Number Placeholder 3"/>
          <p:cNvSpPr txBox="1"/>
          <p:nvPr/>
        </p:nvSpPr>
        <p:spPr>
          <a:xfrm>
            <a:off x="3884608" y="8685208"/>
            <a:ext cx="2971800" cy="45879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8CA4766D-AA23-4CC5-9511-EC813B133899}" type="slidenum">
              <a:t>20</a:t>
            </a:fld>
            <a:endParaRPr lang="en-US" sz="1200" b="0" i="0" u="none" strike="noStrike" kern="1200" cap="none" spc="0" baseline="0" dirty="0">
              <a:solidFill>
                <a:srgbClr val="000000"/>
              </a:solidFill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изображение на слайда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Контейнер за бележ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bg-BG" dirty="0"/>
              <a:t>Т: </a:t>
            </a:r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/>
            <a:fld id="{25B2683F-595E-40C2-88DD-E15FE916760F}" type="slidenum">
              <a:rPr lang="bg-BG" smtClean="0"/>
              <a:t>21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237974233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pPr lvl="0"/>
            <a:r>
              <a:rPr lang="bg-BG" dirty="0"/>
              <a:t>Т:Ние вярваме, че независимо от обстоятелствата на всеки трябва да бъде даден равен старт. Ако до преди това не е било възможно, вече е факт с помощта на </a:t>
            </a:r>
            <a:r>
              <a:rPr lang="en-US" dirty="0"/>
              <a:t>Microsotf. </a:t>
            </a:r>
          </a:p>
        </p:txBody>
      </p:sp>
      <p:sp>
        <p:nvSpPr>
          <p:cNvPr id="4" name="Slide Number Placeholder 3"/>
          <p:cNvSpPr txBox="1"/>
          <p:nvPr/>
        </p:nvSpPr>
        <p:spPr>
          <a:xfrm>
            <a:off x="3884608" y="8685208"/>
            <a:ext cx="2971800" cy="45879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ACC9F6D8-E5DB-48F5-AD7B-8A3FAC88F938}" type="slidenum">
              <a:t>23</a:t>
            </a:fld>
            <a:endParaRPr lang="en-US" sz="1200" b="0" i="0" u="none" strike="noStrike" kern="1200" cap="none" spc="0" baseline="0" dirty="0">
              <a:solidFill>
                <a:srgbClr val="000000"/>
              </a:solidFill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изображение на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Контейнер за бележ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/>
            <a:fld id="{25B2683F-595E-40C2-88DD-E15FE916760F}" type="slidenum">
              <a:rPr lang="bg-BG" smtClean="0"/>
              <a:t>25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1266404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emf"/><Relationship Id="rId3" Type="http://schemas.openxmlformats.org/officeDocument/2006/relationships/image" Target="../media/image3.emf"/><Relationship Id="rId7" Type="http://schemas.openxmlformats.org/officeDocument/2006/relationships/image" Target="../media/image7.emf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emf"/><Relationship Id="rId5" Type="http://schemas.openxmlformats.org/officeDocument/2006/relationships/image" Target="../media/image5.png"/><Relationship Id="rId4" Type="http://schemas.openxmlformats.org/officeDocument/2006/relationships/image" Target="../media/image4.emf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3.emf"/><Relationship Id="rId7" Type="http://schemas.openxmlformats.org/officeDocument/2006/relationships/image" Target="../media/image4.emf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8.emf"/><Relationship Id="rId5" Type="http://schemas.openxmlformats.org/officeDocument/2006/relationships/image" Target="../media/image7.emf"/><Relationship Id="rId4" Type="http://schemas.openxmlformats.org/officeDocument/2006/relationships/image" Target="../media/image6.emf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Photo_O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"/>
          <a:srcRect l="5057" r="21260"/>
          <a:stretch/>
        </p:blipFill>
        <p:spPr>
          <a:xfrm>
            <a:off x="0" y="0"/>
            <a:ext cx="12192414" cy="5600698"/>
          </a:xfrm>
          <a:prstGeom prst="rect">
            <a:avLst/>
          </a:prstGeom>
        </p:spPr>
      </p:pic>
      <p:grpSp>
        <p:nvGrpSpPr>
          <p:cNvPr id="11" name="Group 10"/>
          <p:cNvGrpSpPr/>
          <p:nvPr/>
        </p:nvGrpSpPr>
        <p:grpSpPr bwMode="gray">
          <a:xfrm>
            <a:off x="1201561" y="2908266"/>
            <a:ext cx="10990439" cy="2616228"/>
            <a:chOff x="1376363" y="1681163"/>
            <a:chExt cx="11109323" cy="3525837"/>
          </a:xfrm>
        </p:grpSpPr>
        <p:sp>
          <p:nvSpPr>
            <p:cNvPr id="12" name="Freeform 11"/>
            <p:cNvSpPr>
              <a:spLocks noChangeArrowheads="1"/>
            </p:cNvSpPr>
            <p:nvPr userDrawn="1"/>
          </p:nvSpPr>
          <p:spPr bwMode="gray">
            <a:xfrm>
              <a:off x="11109325" y="1889124"/>
              <a:ext cx="1365580" cy="2084388"/>
            </a:xfrm>
            <a:custGeom>
              <a:avLst/>
              <a:gdLst>
                <a:gd name="connsiteX0" fmla="*/ 1109663 w 1365580"/>
                <a:gd name="connsiteY0" fmla="*/ 0 h 2084388"/>
                <a:gd name="connsiteX1" fmla="*/ 1333299 w 1365580"/>
                <a:gd name="connsiteY1" fmla="*/ 21174 h 2084388"/>
                <a:gd name="connsiteX2" fmla="*/ 1365580 w 1365580"/>
                <a:gd name="connsiteY2" fmla="*/ 28969 h 2084388"/>
                <a:gd name="connsiteX3" fmla="*/ 1365580 w 1365580"/>
                <a:gd name="connsiteY3" fmla="*/ 2055419 h 2084388"/>
                <a:gd name="connsiteX4" fmla="*/ 1333299 w 1365580"/>
                <a:gd name="connsiteY4" fmla="*/ 2063214 h 2084388"/>
                <a:gd name="connsiteX5" fmla="*/ 1109663 w 1365580"/>
                <a:gd name="connsiteY5" fmla="*/ 2084388 h 2084388"/>
                <a:gd name="connsiteX6" fmla="*/ 0 w 1365580"/>
                <a:gd name="connsiteY6" fmla="*/ 1042194 h 2084388"/>
                <a:gd name="connsiteX7" fmla="*/ 1109663 w 1365580"/>
                <a:gd name="connsiteY7" fmla="*/ 0 h 2084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365580" h="2084388">
                  <a:moveTo>
                    <a:pt x="1109663" y="0"/>
                  </a:moveTo>
                  <a:cubicBezTo>
                    <a:pt x="1186269" y="0"/>
                    <a:pt x="1261062" y="7291"/>
                    <a:pt x="1333299" y="21174"/>
                  </a:cubicBezTo>
                  <a:lnTo>
                    <a:pt x="1365580" y="28969"/>
                  </a:lnTo>
                  <a:lnTo>
                    <a:pt x="1365580" y="2055419"/>
                  </a:lnTo>
                  <a:lnTo>
                    <a:pt x="1333299" y="2063214"/>
                  </a:lnTo>
                  <a:cubicBezTo>
                    <a:pt x="1261062" y="2077097"/>
                    <a:pt x="1186269" y="2084388"/>
                    <a:pt x="1109663" y="2084388"/>
                  </a:cubicBezTo>
                  <a:cubicBezTo>
                    <a:pt x="496813" y="2084388"/>
                    <a:pt x="0" y="1617782"/>
                    <a:pt x="0" y="1042194"/>
                  </a:cubicBezTo>
                  <a:cubicBezTo>
                    <a:pt x="0" y="466606"/>
                    <a:pt x="496813" y="0"/>
                    <a:pt x="1109663" y="0"/>
                  </a:cubicBezTo>
                  <a:close/>
                </a:path>
              </a:pathLst>
            </a:custGeom>
            <a:solidFill>
              <a:srgbClr val="7FBB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765"/>
            </a:p>
          </p:txBody>
        </p:sp>
        <p:sp>
          <p:nvSpPr>
            <p:cNvPr id="13" name="Rectangle 5"/>
            <p:cNvSpPr>
              <a:spLocks noChangeArrowheads="1"/>
            </p:cNvSpPr>
            <p:nvPr userDrawn="1"/>
          </p:nvSpPr>
          <p:spPr bwMode="gray">
            <a:xfrm>
              <a:off x="2865438" y="3475038"/>
              <a:ext cx="9597572" cy="1712912"/>
            </a:xfrm>
            <a:prstGeom prst="rect">
              <a:avLst/>
            </a:prstGeom>
            <a:solidFill>
              <a:srgbClr val="7FBB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65"/>
            </a:p>
          </p:txBody>
        </p:sp>
        <p:sp>
          <p:nvSpPr>
            <p:cNvPr id="14" name="Oval 8"/>
            <p:cNvSpPr>
              <a:spLocks noChangeArrowheads="1"/>
            </p:cNvSpPr>
            <p:nvPr userDrawn="1"/>
          </p:nvSpPr>
          <p:spPr bwMode="gray">
            <a:xfrm>
              <a:off x="10752138" y="2427288"/>
              <a:ext cx="1146175" cy="1076325"/>
            </a:xfrm>
            <a:prstGeom prst="ellipse">
              <a:avLst/>
            </a:prstGeom>
            <a:solidFill>
              <a:srgbClr val="7FBB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65"/>
            </a:p>
          </p:txBody>
        </p:sp>
        <p:sp>
          <p:nvSpPr>
            <p:cNvPr id="15" name="Freeform 11"/>
            <p:cNvSpPr>
              <a:spLocks/>
            </p:cNvSpPr>
            <p:nvPr userDrawn="1"/>
          </p:nvSpPr>
          <p:spPr bwMode="gray">
            <a:xfrm>
              <a:off x="1376363" y="3122613"/>
              <a:ext cx="2628900" cy="2084387"/>
            </a:xfrm>
            <a:custGeom>
              <a:avLst/>
              <a:gdLst>
                <a:gd name="T0" fmla="*/ 662 w 784"/>
                <a:gd name="T1" fmla="*/ 331 h 662"/>
                <a:gd name="T2" fmla="*/ 331 w 784"/>
                <a:gd name="T3" fmla="*/ 662 h 662"/>
                <a:gd name="T4" fmla="*/ 0 w 784"/>
                <a:gd name="T5" fmla="*/ 331 h 662"/>
                <a:gd name="T6" fmla="*/ 331 w 784"/>
                <a:gd name="T7" fmla="*/ 0 h 662"/>
                <a:gd name="T8" fmla="*/ 662 w 784"/>
                <a:gd name="T9" fmla="*/ 331 h 6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84" h="662">
                  <a:moveTo>
                    <a:pt x="662" y="331"/>
                  </a:moveTo>
                  <a:cubicBezTo>
                    <a:pt x="662" y="514"/>
                    <a:pt x="784" y="662"/>
                    <a:pt x="331" y="662"/>
                  </a:cubicBezTo>
                  <a:cubicBezTo>
                    <a:pt x="148" y="662"/>
                    <a:pt x="0" y="514"/>
                    <a:pt x="0" y="331"/>
                  </a:cubicBezTo>
                  <a:cubicBezTo>
                    <a:pt x="0" y="148"/>
                    <a:pt x="148" y="0"/>
                    <a:pt x="331" y="0"/>
                  </a:cubicBezTo>
                  <a:cubicBezTo>
                    <a:pt x="514" y="0"/>
                    <a:pt x="662" y="148"/>
                    <a:pt x="662" y="331"/>
                  </a:cubicBezTo>
                </a:path>
              </a:pathLst>
            </a:custGeom>
            <a:solidFill>
              <a:srgbClr val="7FBB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65"/>
            </a:p>
          </p:txBody>
        </p:sp>
        <p:sp>
          <p:nvSpPr>
            <p:cNvPr id="16" name="Oval 12"/>
            <p:cNvSpPr>
              <a:spLocks noChangeArrowheads="1"/>
            </p:cNvSpPr>
            <p:nvPr userDrawn="1"/>
          </p:nvSpPr>
          <p:spPr bwMode="gray">
            <a:xfrm>
              <a:off x="9132888" y="2373313"/>
              <a:ext cx="2219325" cy="2084387"/>
            </a:xfrm>
            <a:prstGeom prst="ellipse">
              <a:avLst/>
            </a:prstGeom>
            <a:solidFill>
              <a:srgbClr val="7FBB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65"/>
            </a:p>
          </p:txBody>
        </p:sp>
        <p:sp>
          <p:nvSpPr>
            <p:cNvPr id="17" name="Oval 13"/>
            <p:cNvSpPr>
              <a:spLocks noChangeArrowheads="1"/>
            </p:cNvSpPr>
            <p:nvPr userDrawn="1"/>
          </p:nvSpPr>
          <p:spPr bwMode="gray">
            <a:xfrm>
              <a:off x="8482013" y="2235200"/>
              <a:ext cx="1793875" cy="1684337"/>
            </a:xfrm>
            <a:prstGeom prst="ellipse">
              <a:avLst/>
            </a:prstGeom>
            <a:solidFill>
              <a:srgbClr val="7FBB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65"/>
            </a:p>
          </p:txBody>
        </p:sp>
        <p:sp>
          <p:nvSpPr>
            <p:cNvPr id="18" name="Oval 14"/>
            <p:cNvSpPr>
              <a:spLocks noChangeArrowheads="1"/>
            </p:cNvSpPr>
            <p:nvPr userDrawn="1"/>
          </p:nvSpPr>
          <p:spPr bwMode="gray">
            <a:xfrm>
              <a:off x="5038725" y="2590800"/>
              <a:ext cx="1438275" cy="1350962"/>
            </a:xfrm>
            <a:prstGeom prst="ellipse">
              <a:avLst/>
            </a:prstGeom>
            <a:solidFill>
              <a:srgbClr val="7FBB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65"/>
            </a:p>
          </p:txBody>
        </p:sp>
        <p:sp>
          <p:nvSpPr>
            <p:cNvPr id="19" name="Oval 15"/>
            <p:cNvSpPr>
              <a:spLocks noChangeArrowheads="1"/>
            </p:cNvSpPr>
            <p:nvPr userDrawn="1"/>
          </p:nvSpPr>
          <p:spPr bwMode="gray">
            <a:xfrm>
              <a:off x="7496175" y="2468563"/>
              <a:ext cx="1809750" cy="1697037"/>
            </a:xfrm>
            <a:prstGeom prst="ellipse">
              <a:avLst/>
            </a:prstGeom>
            <a:solidFill>
              <a:srgbClr val="7FBB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65"/>
            </a:p>
          </p:txBody>
        </p:sp>
        <p:sp>
          <p:nvSpPr>
            <p:cNvPr id="20" name="Oval 16"/>
            <p:cNvSpPr>
              <a:spLocks noChangeArrowheads="1"/>
            </p:cNvSpPr>
            <p:nvPr userDrawn="1"/>
          </p:nvSpPr>
          <p:spPr bwMode="gray">
            <a:xfrm>
              <a:off x="5759450" y="2282825"/>
              <a:ext cx="1273175" cy="1195387"/>
            </a:xfrm>
            <a:prstGeom prst="ellipse">
              <a:avLst/>
            </a:prstGeom>
            <a:solidFill>
              <a:srgbClr val="7FBB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65"/>
            </a:p>
          </p:txBody>
        </p:sp>
        <p:sp>
          <p:nvSpPr>
            <p:cNvPr id="21" name="Oval 17"/>
            <p:cNvSpPr>
              <a:spLocks noChangeArrowheads="1"/>
            </p:cNvSpPr>
            <p:nvPr userDrawn="1"/>
          </p:nvSpPr>
          <p:spPr bwMode="gray">
            <a:xfrm>
              <a:off x="6070600" y="1681163"/>
              <a:ext cx="2468562" cy="2316162"/>
            </a:xfrm>
            <a:prstGeom prst="ellipse">
              <a:avLst/>
            </a:prstGeom>
            <a:solidFill>
              <a:srgbClr val="7FBB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65"/>
            </a:p>
          </p:txBody>
        </p:sp>
        <p:sp>
          <p:nvSpPr>
            <p:cNvPr id="22" name="Oval 18"/>
            <p:cNvSpPr>
              <a:spLocks noChangeArrowheads="1"/>
            </p:cNvSpPr>
            <p:nvPr userDrawn="1"/>
          </p:nvSpPr>
          <p:spPr bwMode="gray">
            <a:xfrm>
              <a:off x="3890963" y="2695575"/>
              <a:ext cx="1911350" cy="1790700"/>
            </a:xfrm>
            <a:prstGeom prst="ellipse">
              <a:avLst/>
            </a:prstGeom>
            <a:solidFill>
              <a:srgbClr val="7FBB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65"/>
            </a:p>
          </p:txBody>
        </p:sp>
        <p:sp>
          <p:nvSpPr>
            <p:cNvPr id="23" name="Oval 19"/>
            <p:cNvSpPr>
              <a:spLocks noChangeArrowheads="1"/>
            </p:cNvSpPr>
            <p:nvPr userDrawn="1"/>
          </p:nvSpPr>
          <p:spPr bwMode="gray">
            <a:xfrm>
              <a:off x="2386013" y="1860550"/>
              <a:ext cx="2608262" cy="2449512"/>
            </a:xfrm>
            <a:prstGeom prst="ellipse">
              <a:avLst/>
            </a:prstGeom>
            <a:solidFill>
              <a:srgbClr val="7FBB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65"/>
            </a:p>
          </p:txBody>
        </p:sp>
        <p:sp>
          <p:nvSpPr>
            <p:cNvPr id="24" name="Freeform 20"/>
            <p:cNvSpPr>
              <a:spLocks/>
            </p:cNvSpPr>
            <p:nvPr userDrawn="1"/>
          </p:nvSpPr>
          <p:spPr bwMode="gray">
            <a:xfrm>
              <a:off x="8696325" y="4294188"/>
              <a:ext cx="2468562" cy="890587"/>
            </a:xfrm>
            <a:custGeom>
              <a:avLst/>
              <a:gdLst>
                <a:gd name="T0" fmla="*/ 639 w 736"/>
                <a:gd name="T1" fmla="*/ 0 h 283"/>
                <a:gd name="T2" fmla="*/ 461 w 736"/>
                <a:gd name="T3" fmla="*/ 52 h 283"/>
                <a:gd name="T4" fmla="*/ 352 w 736"/>
                <a:gd name="T5" fmla="*/ 34 h 283"/>
                <a:gd name="T6" fmla="*/ 332 w 736"/>
                <a:gd name="T7" fmla="*/ 34 h 283"/>
                <a:gd name="T8" fmla="*/ 332 w 736"/>
                <a:gd name="T9" fmla="*/ 26 h 283"/>
                <a:gd name="T10" fmla="*/ 326 w 736"/>
                <a:gd name="T11" fmla="*/ 23 h 283"/>
                <a:gd name="T12" fmla="*/ 199 w 736"/>
                <a:gd name="T13" fmla="*/ 84 h 283"/>
                <a:gd name="T14" fmla="*/ 200 w 736"/>
                <a:gd name="T15" fmla="*/ 100 h 283"/>
                <a:gd name="T16" fmla="*/ 150 w 736"/>
                <a:gd name="T17" fmla="*/ 158 h 283"/>
                <a:gd name="T18" fmla="*/ 152 w 736"/>
                <a:gd name="T19" fmla="*/ 206 h 283"/>
                <a:gd name="T20" fmla="*/ 131 w 736"/>
                <a:gd name="T21" fmla="*/ 206 h 283"/>
                <a:gd name="T22" fmla="*/ 133 w 736"/>
                <a:gd name="T23" fmla="*/ 158 h 283"/>
                <a:gd name="T24" fmla="*/ 111 w 736"/>
                <a:gd name="T25" fmla="*/ 150 h 283"/>
                <a:gd name="T26" fmla="*/ 0 w 736"/>
                <a:gd name="T27" fmla="*/ 283 h 283"/>
                <a:gd name="T28" fmla="*/ 511 w 736"/>
                <a:gd name="T29" fmla="*/ 283 h 283"/>
                <a:gd name="T30" fmla="*/ 735 w 736"/>
                <a:gd name="T31" fmla="*/ 52 h 283"/>
                <a:gd name="T32" fmla="*/ 736 w 736"/>
                <a:gd name="T33" fmla="*/ 26 h 283"/>
                <a:gd name="T34" fmla="*/ 639 w 736"/>
                <a:gd name="T35" fmla="*/ 0 h 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736" h="283">
                  <a:moveTo>
                    <a:pt x="639" y="0"/>
                  </a:moveTo>
                  <a:cubicBezTo>
                    <a:pt x="588" y="33"/>
                    <a:pt x="526" y="52"/>
                    <a:pt x="461" y="52"/>
                  </a:cubicBezTo>
                  <a:cubicBezTo>
                    <a:pt x="422" y="52"/>
                    <a:pt x="386" y="46"/>
                    <a:pt x="352" y="34"/>
                  </a:cubicBezTo>
                  <a:cubicBezTo>
                    <a:pt x="332" y="34"/>
                    <a:pt x="332" y="34"/>
                    <a:pt x="332" y="34"/>
                  </a:cubicBezTo>
                  <a:cubicBezTo>
                    <a:pt x="332" y="26"/>
                    <a:pt x="332" y="26"/>
                    <a:pt x="332" y="26"/>
                  </a:cubicBezTo>
                  <a:cubicBezTo>
                    <a:pt x="330" y="25"/>
                    <a:pt x="328" y="24"/>
                    <a:pt x="326" y="23"/>
                  </a:cubicBezTo>
                  <a:cubicBezTo>
                    <a:pt x="281" y="39"/>
                    <a:pt x="238" y="59"/>
                    <a:pt x="199" y="84"/>
                  </a:cubicBezTo>
                  <a:cubicBezTo>
                    <a:pt x="200" y="90"/>
                    <a:pt x="200" y="95"/>
                    <a:pt x="200" y="100"/>
                  </a:cubicBezTo>
                  <a:cubicBezTo>
                    <a:pt x="200" y="129"/>
                    <a:pt x="179" y="154"/>
                    <a:pt x="150" y="158"/>
                  </a:cubicBezTo>
                  <a:cubicBezTo>
                    <a:pt x="152" y="206"/>
                    <a:pt x="152" y="206"/>
                    <a:pt x="152" y="206"/>
                  </a:cubicBezTo>
                  <a:cubicBezTo>
                    <a:pt x="131" y="206"/>
                    <a:pt x="131" y="206"/>
                    <a:pt x="131" y="206"/>
                  </a:cubicBezTo>
                  <a:cubicBezTo>
                    <a:pt x="133" y="158"/>
                    <a:pt x="133" y="158"/>
                    <a:pt x="133" y="158"/>
                  </a:cubicBezTo>
                  <a:cubicBezTo>
                    <a:pt x="125" y="157"/>
                    <a:pt x="118" y="154"/>
                    <a:pt x="111" y="150"/>
                  </a:cubicBezTo>
                  <a:cubicBezTo>
                    <a:pt x="68" y="189"/>
                    <a:pt x="31" y="234"/>
                    <a:pt x="0" y="283"/>
                  </a:cubicBezTo>
                  <a:cubicBezTo>
                    <a:pt x="511" y="283"/>
                    <a:pt x="511" y="283"/>
                    <a:pt x="511" y="283"/>
                  </a:cubicBezTo>
                  <a:cubicBezTo>
                    <a:pt x="569" y="191"/>
                    <a:pt x="645" y="112"/>
                    <a:pt x="735" y="52"/>
                  </a:cubicBezTo>
                  <a:cubicBezTo>
                    <a:pt x="736" y="26"/>
                    <a:pt x="736" y="26"/>
                    <a:pt x="736" y="26"/>
                  </a:cubicBezTo>
                  <a:cubicBezTo>
                    <a:pt x="705" y="15"/>
                    <a:pt x="673" y="6"/>
                    <a:pt x="639" y="0"/>
                  </a:cubicBezTo>
                </a:path>
              </a:pathLst>
            </a:custGeom>
            <a:solidFill>
              <a:srgbClr val="6BB64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65"/>
            </a:p>
          </p:txBody>
        </p:sp>
        <p:sp>
          <p:nvSpPr>
            <p:cNvPr id="25" name="Freeform 21"/>
            <p:cNvSpPr>
              <a:spLocks noEditPoints="1"/>
            </p:cNvSpPr>
            <p:nvPr userDrawn="1"/>
          </p:nvSpPr>
          <p:spPr bwMode="gray">
            <a:xfrm>
              <a:off x="9790113" y="4262438"/>
              <a:ext cx="1049337" cy="195262"/>
            </a:xfrm>
            <a:custGeom>
              <a:avLst/>
              <a:gdLst>
                <a:gd name="T0" fmla="*/ 6 w 313"/>
                <a:gd name="T1" fmla="*/ 31 h 62"/>
                <a:gd name="T2" fmla="*/ 0 w 313"/>
                <a:gd name="T3" fmla="*/ 33 h 62"/>
                <a:gd name="T4" fmla="*/ 6 w 313"/>
                <a:gd name="T5" fmla="*/ 36 h 62"/>
                <a:gd name="T6" fmla="*/ 6 w 313"/>
                <a:gd name="T7" fmla="*/ 31 h 62"/>
                <a:gd name="T8" fmla="*/ 201 w 313"/>
                <a:gd name="T9" fmla="*/ 0 h 62"/>
                <a:gd name="T10" fmla="*/ 32 w 313"/>
                <a:gd name="T11" fmla="*/ 23 h 62"/>
                <a:gd name="T12" fmla="*/ 33 w 313"/>
                <a:gd name="T13" fmla="*/ 44 h 62"/>
                <a:gd name="T14" fmla="*/ 26 w 313"/>
                <a:gd name="T15" fmla="*/ 44 h 62"/>
                <a:gd name="T16" fmla="*/ 135 w 313"/>
                <a:gd name="T17" fmla="*/ 62 h 62"/>
                <a:gd name="T18" fmla="*/ 313 w 313"/>
                <a:gd name="T19" fmla="*/ 10 h 62"/>
                <a:gd name="T20" fmla="*/ 201 w 313"/>
                <a:gd name="T21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13" h="62">
                  <a:moveTo>
                    <a:pt x="6" y="31"/>
                  </a:moveTo>
                  <a:cubicBezTo>
                    <a:pt x="4" y="32"/>
                    <a:pt x="2" y="33"/>
                    <a:pt x="0" y="33"/>
                  </a:cubicBezTo>
                  <a:cubicBezTo>
                    <a:pt x="2" y="34"/>
                    <a:pt x="4" y="35"/>
                    <a:pt x="6" y="36"/>
                  </a:cubicBezTo>
                  <a:cubicBezTo>
                    <a:pt x="6" y="31"/>
                    <a:pt x="6" y="31"/>
                    <a:pt x="6" y="31"/>
                  </a:cubicBezTo>
                  <a:moveTo>
                    <a:pt x="201" y="0"/>
                  </a:moveTo>
                  <a:cubicBezTo>
                    <a:pt x="143" y="0"/>
                    <a:pt x="86" y="8"/>
                    <a:pt x="32" y="23"/>
                  </a:cubicBezTo>
                  <a:cubicBezTo>
                    <a:pt x="33" y="44"/>
                    <a:pt x="33" y="44"/>
                    <a:pt x="33" y="44"/>
                  </a:cubicBezTo>
                  <a:cubicBezTo>
                    <a:pt x="26" y="44"/>
                    <a:pt x="26" y="44"/>
                    <a:pt x="26" y="44"/>
                  </a:cubicBezTo>
                  <a:cubicBezTo>
                    <a:pt x="60" y="56"/>
                    <a:pt x="96" y="62"/>
                    <a:pt x="135" y="62"/>
                  </a:cubicBezTo>
                  <a:cubicBezTo>
                    <a:pt x="200" y="62"/>
                    <a:pt x="262" y="43"/>
                    <a:pt x="313" y="10"/>
                  </a:cubicBezTo>
                  <a:cubicBezTo>
                    <a:pt x="277" y="3"/>
                    <a:pt x="240" y="0"/>
                    <a:pt x="201" y="0"/>
                  </a:cubicBezTo>
                </a:path>
              </a:pathLst>
            </a:custGeom>
            <a:solidFill>
              <a:srgbClr val="6BB64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65"/>
            </a:p>
          </p:txBody>
        </p:sp>
        <p:sp>
          <p:nvSpPr>
            <p:cNvPr id="26" name="Freeform 22"/>
            <p:cNvSpPr>
              <a:spLocks/>
            </p:cNvSpPr>
            <p:nvPr userDrawn="1"/>
          </p:nvSpPr>
          <p:spPr bwMode="gray">
            <a:xfrm>
              <a:off x="9809163" y="4375150"/>
              <a:ext cx="66675" cy="25400"/>
            </a:xfrm>
            <a:custGeom>
              <a:avLst/>
              <a:gdLst>
                <a:gd name="T0" fmla="*/ 0 w 20"/>
                <a:gd name="T1" fmla="*/ 0 h 8"/>
                <a:gd name="T2" fmla="*/ 0 w 20"/>
                <a:gd name="T3" fmla="*/ 8 h 8"/>
                <a:gd name="T4" fmla="*/ 20 w 20"/>
                <a:gd name="T5" fmla="*/ 8 h 8"/>
                <a:gd name="T6" fmla="*/ 0 w 20"/>
                <a:gd name="T7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8">
                  <a:moveTo>
                    <a:pt x="0" y="0"/>
                  </a:moveTo>
                  <a:cubicBezTo>
                    <a:pt x="0" y="8"/>
                    <a:pt x="0" y="8"/>
                    <a:pt x="0" y="8"/>
                  </a:cubicBezTo>
                  <a:cubicBezTo>
                    <a:pt x="20" y="8"/>
                    <a:pt x="20" y="8"/>
                    <a:pt x="20" y="8"/>
                  </a:cubicBezTo>
                  <a:cubicBezTo>
                    <a:pt x="13" y="6"/>
                    <a:pt x="6" y="3"/>
                    <a:pt x="0" y="0"/>
                  </a:cubicBezTo>
                </a:path>
              </a:pathLst>
            </a:custGeom>
            <a:solidFill>
              <a:srgbClr val="6987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65"/>
            </a:p>
          </p:txBody>
        </p:sp>
        <p:sp>
          <p:nvSpPr>
            <p:cNvPr id="27" name="Freeform 23"/>
            <p:cNvSpPr>
              <a:spLocks/>
            </p:cNvSpPr>
            <p:nvPr userDrawn="1"/>
          </p:nvSpPr>
          <p:spPr bwMode="gray">
            <a:xfrm>
              <a:off x="9809163" y="4205288"/>
              <a:ext cx="90487" cy="195262"/>
            </a:xfrm>
            <a:custGeom>
              <a:avLst/>
              <a:gdLst>
                <a:gd name="T0" fmla="*/ 3 w 27"/>
                <a:gd name="T1" fmla="*/ 0 h 62"/>
                <a:gd name="T2" fmla="*/ 0 w 27"/>
                <a:gd name="T3" fmla="*/ 49 h 62"/>
                <a:gd name="T4" fmla="*/ 0 w 27"/>
                <a:gd name="T5" fmla="*/ 54 h 62"/>
                <a:gd name="T6" fmla="*/ 20 w 27"/>
                <a:gd name="T7" fmla="*/ 62 h 62"/>
                <a:gd name="T8" fmla="*/ 27 w 27"/>
                <a:gd name="T9" fmla="*/ 62 h 62"/>
                <a:gd name="T10" fmla="*/ 26 w 27"/>
                <a:gd name="T11" fmla="*/ 41 h 62"/>
                <a:gd name="T12" fmla="*/ 24 w 27"/>
                <a:gd name="T13" fmla="*/ 0 h 62"/>
                <a:gd name="T14" fmla="*/ 14 w 27"/>
                <a:gd name="T15" fmla="*/ 1 h 62"/>
                <a:gd name="T16" fmla="*/ 3 w 27"/>
                <a:gd name="T17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7" h="62">
                  <a:moveTo>
                    <a:pt x="3" y="0"/>
                  </a:moveTo>
                  <a:cubicBezTo>
                    <a:pt x="0" y="49"/>
                    <a:pt x="0" y="49"/>
                    <a:pt x="0" y="49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6" y="57"/>
                    <a:pt x="13" y="60"/>
                    <a:pt x="20" y="62"/>
                  </a:cubicBezTo>
                  <a:cubicBezTo>
                    <a:pt x="27" y="62"/>
                    <a:pt x="27" y="62"/>
                    <a:pt x="27" y="62"/>
                  </a:cubicBezTo>
                  <a:cubicBezTo>
                    <a:pt x="26" y="41"/>
                    <a:pt x="26" y="41"/>
                    <a:pt x="26" y="41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1" y="0"/>
                    <a:pt x="17" y="1"/>
                    <a:pt x="14" y="1"/>
                  </a:cubicBezTo>
                  <a:cubicBezTo>
                    <a:pt x="10" y="1"/>
                    <a:pt x="6" y="0"/>
                    <a:pt x="3" y="0"/>
                  </a:cubicBezTo>
                </a:path>
              </a:pathLst>
            </a:custGeom>
            <a:solidFill>
              <a:srgbClr val="6987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65"/>
            </a:p>
          </p:txBody>
        </p:sp>
        <p:sp>
          <p:nvSpPr>
            <p:cNvPr id="28" name="Freeform 24"/>
            <p:cNvSpPr>
              <a:spLocks noEditPoints="1"/>
            </p:cNvSpPr>
            <p:nvPr userDrawn="1"/>
          </p:nvSpPr>
          <p:spPr bwMode="gray">
            <a:xfrm>
              <a:off x="9601200" y="3679825"/>
              <a:ext cx="506412" cy="525462"/>
            </a:xfrm>
            <a:custGeom>
              <a:avLst/>
              <a:gdLst>
                <a:gd name="T0" fmla="*/ 39 w 151"/>
                <a:gd name="T1" fmla="*/ 55 h 167"/>
                <a:gd name="T2" fmla="*/ 4 w 151"/>
                <a:gd name="T3" fmla="*/ 67 h 167"/>
                <a:gd name="T4" fmla="*/ 0 w 151"/>
                <a:gd name="T5" fmla="*/ 92 h 167"/>
                <a:gd name="T6" fmla="*/ 65 w 151"/>
                <a:gd name="T7" fmla="*/ 167 h 167"/>
                <a:gd name="T8" fmla="*/ 66 w 151"/>
                <a:gd name="T9" fmla="*/ 148 h 167"/>
                <a:gd name="T10" fmla="*/ 22 w 151"/>
                <a:gd name="T11" fmla="*/ 99 h 167"/>
                <a:gd name="T12" fmla="*/ 66 w 151"/>
                <a:gd name="T13" fmla="*/ 136 h 167"/>
                <a:gd name="T14" fmla="*/ 68 w 151"/>
                <a:gd name="T15" fmla="*/ 89 h 167"/>
                <a:gd name="T16" fmla="*/ 39 w 151"/>
                <a:gd name="T17" fmla="*/ 55 h 167"/>
                <a:gd name="T18" fmla="*/ 66 w 151"/>
                <a:gd name="T19" fmla="*/ 41 h 167"/>
                <a:gd name="T20" fmla="*/ 40 w 151"/>
                <a:gd name="T21" fmla="*/ 54 h 167"/>
                <a:gd name="T22" fmla="*/ 69 w 151"/>
                <a:gd name="T23" fmla="*/ 77 h 167"/>
                <a:gd name="T24" fmla="*/ 70 w 151"/>
                <a:gd name="T25" fmla="*/ 46 h 167"/>
                <a:gd name="T26" fmla="*/ 66 w 151"/>
                <a:gd name="T27" fmla="*/ 41 h 167"/>
                <a:gd name="T28" fmla="*/ 121 w 151"/>
                <a:gd name="T29" fmla="*/ 0 h 167"/>
                <a:gd name="T30" fmla="*/ 80 w 151"/>
                <a:gd name="T31" fmla="*/ 33 h 167"/>
                <a:gd name="T32" fmla="*/ 82 w 151"/>
                <a:gd name="T33" fmla="*/ 64 h 167"/>
                <a:gd name="T34" fmla="*/ 121 w 151"/>
                <a:gd name="T35" fmla="*/ 33 h 167"/>
                <a:gd name="T36" fmla="*/ 82 w 151"/>
                <a:gd name="T37" fmla="*/ 78 h 167"/>
                <a:gd name="T38" fmla="*/ 84 w 151"/>
                <a:gd name="T39" fmla="*/ 120 h 167"/>
                <a:gd name="T40" fmla="*/ 133 w 151"/>
                <a:gd name="T41" fmla="*/ 80 h 167"/>
                <a:gd name="T42" fmla="*/ 85 w 151"/>
                <a:gd name="T43" fmla="*/ 134 h 167"/>
                <a:gd name="T44" fmla="*/ 86 w 151"/>
                <a:gd name="T45" fmla="*/ 167 h 167"/>
                <a:gd name="T46" fmla="*/ 151 w 151"/>
                <a:gd name="T47" fmla="*/ 92 h 167"/>
                <a:gd name="T48" fmla="*/ 121 w 151"/>
                <a:gd name="T49" fmla="*/ 0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51" h="167">
                  <a:moveTo>
                    <a:pt x="39" y="55"/>
                  </a:moveTo>
                  <a:cubicBezTo>
                    <a:pt x="27" y="60"/>
                    <a:pt x="16" y="64"/>
                    <a:pt x="4" y="67"/>
                  </a:cubicBezTo>
                  <a:cubicBezTo>
                    <a:pt x="2" y="76"/>
                    <a:pt x="0" y="85"/>
                    <a:pt x="0" y="92"/>
                  </a:cubicBezTo>
                  <a:cubicBezTo>
                    <a:pt x="0" y="130"/>
                    <a:pt x="28" y="161"/>
                    <a:pt x="65" y="167"/>
                  </a:cubicBezTo>
                  <a:cubicBezTo>
                    <a:pt x="66" y="148"/>
                    <a:pt x="66" y="148"/>
                    <a:pt x="66" y="148"/>
                  </a:cubicBezTo>
                  <a:cubicBezTo>
                    <a:pt x="22" y="99"/>
                    <a:pt x="22" y="99"/>
                    <a:pt x="22" y="99"/>
                  </a:cubicBezTo>
                  <a:cubicBezTo>
                    <a:pt x="66" y="136"/>
                    <a:pt x="66" y="136"/>
                    <a:pt x="66" y="136"/>
                  </a:cubicBezTo>
                  <a:cubicBezTo>
                    <a:pt x="68" y="89"/>
                    <a:pt x="68" y="89"/>
                    <a:pt x="68" y="89"/>
                  </a:cubicBezTo>
                  <a:cubicBezTo>
                    <a:pt x="39" y="55"/>
                    <a:pt x="39" y="55"/>
                    <a:pt x="39" y="55"/>
                  </a:cubicBezTo>
                  <a:moveTo>
                    <a:pt x="66" y="41"/>
                  </a:moveTo>
                  <a:cubicBezTo>
                    <a:pt x="58" y="46"/>
                    <a:pt x="49" y="50"/>
                    <a:pt x="40" y="54"/>
                  </a:cubicBezTo>
                  <a:cubicBezTo>
                    <a:pt x="69" y="77"/>
                    <a:pt x="69" y="77"/>
                    <a:pt x="69" y="77"/>
                  </a:cubicBezTo>
                  <a:cubicBezTo>
                    <a:pt x="70" y="46"/>
                    <a:pt x="70" y="46"/>
                    <a:pt x="70" y="46"/>
                  </a:cubicBezTo>
                  <a:cubicBezTo>
                    <a:pt x="66" y="41"/>
                    <a:pt x="66" y="41"/>
                    <a:pt x="66" y="41"/>
                  </a:cubicBezTo>
                  <a:moveTo>
                    <a:pt x="121" y="0"/>
                  </a:moveTo>
                  <a:cubicBezTo>
                    <a:pt x="108" y="12"/>
                    <a:pt x="95" y="23"/>
                    <a:pt x="80" y="33"/>
                  </a:cubicBezTo>
                  <a:cubicBezTo>
                    <a:pt x="82" y="64"/>
                    <a:pt x="82" y="64"/>
                    <a:pt x="82" y="64"/>
                  </a:cubicBezTo>
                  <a:cubicBezTo>
                    <a:pt x="121" y="33"/>
                    <a:pt x="121" y="33"/>
                    <a:pt x="121" y="33"/>
                  </a:cubicBezTo>
                  <a:cubicBezTo>
                    <a:pt x="82" y="78"/>
                    <a:pt x="82" y="78"/>
                    <a:pt x="82" y="78"/>
                  </a:cubicBezTo>
                  <a:cubicBezTo>
                    <a:pt x="84" y="120"/>
                    <a:pt x="84" y="120"/>
                    <a:pt x="84" y="120"/>
                  </a:cubicBezTo>
                  <a:cubicBezTo>
                    <a:pt x="133" y="80"/>
                    <a:pt x="133" y="80"/>
                    <a:pt x="133" y="80"/>
                  </a:cubicBezTo>
                  <a:cubicBezTo>
                    <a:pt x="85" y="134"/>
                    <a:pt x="85" y="134"/>
                    <a:pt x="85" y="134"/>
                  </a:cubicBezTo>
                  <a:cubicBezTo>
                    <a:pt x="86" y="167"/>
                    <a:pt x="86" y="167"/>
                    <a:pt x="86" y="167"/>
                  </a:cubicBezTo>
                  <a:cubicBezTo>
                    <a:pt x="123" y="162"/>
                    <a:pt x="151" y="130"/>
                    <a:pt x="151" y="92"/>
                  </a:cubicBezTo>
                  <a:cubicBezTo>
                    <a:pt x="151" y="67"/>
                    <a:pt x="137" y="32"/>
                    <a:pt x="121" y="0"/>
                  </a:cubicBezTo>
                </a:path>
              </a:pathLst>
            </a:custGeom>
            <a:solidFill>
              <a:srgbClr val="56B2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65"/>
            </a:p>
          </p:txBody>
        </p:sp>
        <p:sp>
          <p:nvSpPr>
            <p:cNvPr id="29" name="Freeform 25"/>
            <p:cNvSpPr>
              <a:spLocks/>
            </p:cNvSpPr>
            <p:nvPr userDrawn="1"/>
          </p:nvSpPr>
          <p:spPr bwMode="gray">
            <a:xfrm>
              <a:off x="9615488" y="3435350"/>
              <a:ext cx="392112" cy="455612"/>
            </a:xfrm>
            <a:custGeom>
              <a:avLst/>
              <a:gdLst>
                <a:gd name="T0" fmla="*/ 72 w 117"/>
                <a:gd name="T1" fmla="*/ 0 h 145"/>
                <a:gd name="T2" fmla="*/ 0 w 117"/>
                <a:gd name="T3" fmla="*/ 145 h 145"/>
                <a:gd name="T4" fmla="*/ 35 w 117"/>
                <a:gd name="T5" fmla="*/ 133 h 145"/>
                <a:gd name="T6" fmla="*/ 30 w 117"/>
                <a:gd name="T7" fmla="*/ 127 h 145"/>
                <a:gd name="T8" fmla="*/ 36 w 117"/>
                <a:gd name="T9" fmla="*/ 132 h 145"/>
                <a:gd name="T10" fmla="*/ 62 w 117"/>
                <a:gd name="T11" fmla="*/ 119 h 145"/>
                <a:gd name="T12" fmla="*/ 43 w 117"/>
                <a:gd name="T13" fmla="*/ 95 h 145"/>
                <a:gd name="T14" fmla="*/ 67 w 117"/>
                <a:gd name="T15" fmla="*/ 112 h 145"/>
                <a:gd name="T16" fmla="*/ 72 w 117"/>
                <a:gd name="T17" fmla="*/ 16 h 145"/>
                <a:gd name="T18" fmla="*/ 75 w 117"/>
                <a:gd name="T19" fmla="*/ 87 h 145"/>
                <a:gd name="T20" fmla="*/ 93 w 117"/>
                <a:gd name="T21" fmla="*/ 77 h 145"/>
                <a:gd name="T22" fmla="*/ 76 w 117"/>
                <a:gd name="T23" fmla="*/ 101 h 145"/>
                <a:gd name="T24" fmla="*/ 76 w 117"/>
                <a:gd name="T25" fmla="*/ 111 h 145"/>
                <a:gd name="T26" fmla="*/ 117 w 117"/>
                <a:gd name="T27" fmla="*/ 78 h 145"/>
                <a:gd name="T28" fmla="*/ 72 w 117"/>
                <a:gd name="T29" fmla="*/ 0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17" h="145">
                  <a:moveTo>
                    <a:pt x="72" y="0"/>
                  </a:moveTo>
                  <a:cubicBezTo>
                    <a:pt x="72" y="0"/>
                    <a:pt x="15" y="84"/>
                    <a:pt x="0" y="145"/>
                  </a:cubicBezTo>
                  <a:cubicBezTo>
                    <a:pt x="12" y="142"/>
                    <a:pt x="23" y="138"/>
                    <a:pt x="35" y="133"/>
                  </a:cubicBezTo>
                  <a:cubicBezTo>
                    <a:pt x="30" y="127"/>
                    <a:pt x="30" y="127"/>
                    <a:pt x="30" y="127"/>
                  </a:cubicBezTo>
                  <a:cubicBezTo>
                    <a:pt x="36" y="132"/>
                    <a:pt x="36" y="132"/>
                    <a:pt x="36" y="132"/>
                  </a:cubicBezTo>
                  <a:cubicBezTo>
                    <a:pt x="45" y="128"/>
                    <a:pt x="54" y="124"/>
                    <a:pt x="62" y="119"/>
                  </a:cubicBezTo>
                  <a:cubicBezTo>
                    <a:pt x="43" y="95"/>
                    <a:pt x="43" y="95"/>
                    <a:pt x="43" y="95"/>
                  </a:cubicBezTo>
                  <a:cubicBezTo>
                    <a:pt x="67" y="112"/>
                    <a:pt x="67" y="112"/>
                    <a:pt x="67" y="112"/>
                  </a:cubicBezTo>
                  <a:cubicBezTo>
                    <a:pt x="72" y="16"/>
                    <a:pt x="72" y="16"/>
                    <a:pt x="72" y="16"/>
                  </a:cubicBezTo>
                  <a:cubicBezTo>
                    <a:pt x="75" y="87"/>
                    <a:pt x="75" y="87"/>
                    <a:pt x="75" y="87"/>
                  </a:cubicBezTo>
                  <a:cubicBezTo>
                    <a:pt x="93" y="77"/>
                    <a:pt x="93" y="77"/>
                    <a:pt x="93" y="77"/>
                  </a:cubicBezTo>
                  <a:cubicBezTo>
                    <a:pt x="76" y="101"/>
                    <a:pt x="76" y="101"/>
                    <a:pt x="76" y="101"/>
                  </a:cubicBezTo>
                  <a:cubicBezTo>
                    <a:pt x="76" y="111"/>
                    <a:pt x="76" y="111"/>
                    <a:pt x="76" y="111"/>
                  </a:cubicBezTo>
                  <a:cubicBezTo>
                    <a:pt x="91" y="101"/>
                    <a:pt x="104" y="90"/>
                    <a:pt x="117" y="78"/>
                  </a:cubicBezTo>
                  <a:cubicBezTo>
                    <a:pt x="96" y="36"/>
                    <a:pt x="72" y="0"/>
                    <a:pt x="72" y="0"/>
                  </a:cubicBezTo>
                </a:path>
              </a:pathLst>
            </a:custGeom>
            <a:solidFill>
              <a:srgbClr val="56B2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65"/>
            </a:p>
          </p:txBody>
        </p:sp>
        <p:sp>
          <p:nvSpPr>
            <p:cNvPr id="30" name="Freeform 26"/>
            <p:cNvSpPr>
              <a:spLocks/>
            </p:cNvSpPr>
            <p:nvPr userDrawn="1"/>
          </p:nvSpPr>
          <p:spPr bwMode="gray">
            <a:xfrm>
              <a:off x="9820275" y="3784600"/>
              <a:ext cx="69850" cy="423862"/>
            </a:xfrm>
            <a:custGeom>
              <a:avLst/>
              <a:gdLst>
                <a:gd name="T0" fmla="*/ 15 w 21"/>
                <a:gd name="T1" fmla="*/ 0 h 135"/>
                <a:gd name="T2" fmla="*/ 9 w 21"/>
                <a:gd name="T3" fmla="*/ 3 h 135"/>
                <a:gd name="T4" fmla="*/ 14 w 21"/>
                <a:gd name="T5" fmla="*/ 7 h 135"/>
                <a:gd name="T6" fmla="*/ 11 w 21"/>
                <a:gd name="T7" fmla="*/ 19 h 135"/>
                <a:gd name="T8" fmla="*/ 5 w 21"/>
                <a:gd name="T9" fmla="*/ 13 h 135"/>
                <a:gd name="T10" fmla="*/ 4 w 21"/>
                <a:gd name="T11" fmla="*/ 44 h 135"/>
                <a:gd name="T12" fmla="*/ 12 w 21"/>
                <a:gd name="T13" fmla="*/ 50 h 135"/>
                <a:gd name="T14" fmla="*/ 11 w 21"/>
                <a:gd name="T15" fmla="*/ 65 h 135"/>
                <a:gd name="T16" fmla="*/ 3 w 21"/>
                <a:gd name="T17" fmla="*/ 56 h 135"/>
                <a:gd name="T18" fmla="*/ 1 w 21"/>
                <a:gd name="T19" fmla="*/ 103 h 135"/>
                <a:gd name="T20" fmla="*/ 11 w 21"/>
                <a:gd name="T21" fmla="*/ 111 h 135"/>
                <a:gd name="T22" fmla="*/ 11 w 21"/>
                <a:gd name="T23" fmla="*/ 127 h 135"/>
                <a:gd name="T24" fmla="*/ 1 w 21"/>
                <a:gd name="T25" fmla="*/ 115 h 135"/>
                <a:gd name="T26" fmla="*/ 0 w 21"/>
                <a:gd name="T27" fmla="*/ 134 h 135"/>
                <a:gd name="T28" fmla="*/ 11 w 21"/>
                <a:gd name="T29" fmla="*/ 135 h 135"/>
                <a:gd name="T30" fmla="*/ 21 w 21"/>
                <a:gd name="T31" fmla="*/ 134 h 135"/>
                <a:gd name="T32" fmla="*/ 20 w 21"/>
                <a:gd name="T33" fmla="*/ 101 h 135"/>
                <a:gd name="T34" fmla="*/ 14 w 21"/>
                <a:gd name="T35" fmla="*/ 107 h 135"/>
                <a:gd name="T36" fmla="*/ 14 w 21"/>
                <a:gd name="T37" fmla="*/ 91 h 135"/>
                <a:gd name="T38" fmla="*/ 19 w 21"/>
                <a:gd name="T39" fmla="*/ 87 h 135"/>
                <a:gd name="T40" fmla="*/ 17 w 21"/>
                <a:gd name="T41" fmla="*/ 45 h 135"/>
                <a:gd name="T42" fmla="*/ 14 w 21"/>
                <a:gd name="T43" fmla="*/ 49 h 135"/>
                <a:gd name="T44" fmla="*/ 13 w 21"/>
                <a:gd name="T45" fmla="*/ 34 h 135"/>
                <a:gd name="T46" fmla="*/ 17 w 21"/>
                <a:gd name="T47" fmla="*/ 31 h 135"/>
                <a:gd name="T48" fmla="*/ 15 w 21"/>
                <a:gd name="T49" fmla="*/ 0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1" h="135">
                  <a:moveTo>
                    <a:pt x="15" y="0"/>
                  </a:moveTo>
                  <a:cubicBezTo>
                    <a:pt x="13" y="1"/>
                    <a:pt x="11" y="2"/>
                    <a:pt x="9" y="3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4" y="44"/>
                    <a:pt x="4" y="44"/>
                    <a:pt x="4" y="44"/>
                  </a:cubicBezTo>
                  <a:cubicBezTo>
                    <a:pt x="12" y="50"/>
                    <a:pt x="12" y="50"/>
                    <a:pt x="12" y="50"/>
                  </a:cubicBezTo>
                  <a:cubicBezTo>
                    <a:pt x="11" y="65"/>
                    <a:pt x="11" y="65"/>
                    <a:pt x="11" y="65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1" y="103"/>
                    <a:pt x="1" y="103"/>
                    <a:pt x="1" y="103"/>
                  </a:cubicBezTo>
                  <a:cubicBezTo>
                    <a:pt x="11" y="111"/>
                    <a:pt x="11" y="111"/>
                    <a:pt x="11" y="111"/>
                  </a:cubicBezTo>
                  <a:cubicBezTo>
                    <a:pt x="11" y="127"/>
                    <a:pt x="11" y="127"/>
                    <a:pt x="11" y="127"/>
                  </a:cubicBezTo>
                  <a:cubicBezTo>
                    <a:pt x="1" y="115"/>
                    <a:pt x="1" y="115"/>
                    <a:pt x="1" y="115"/>
                  </a:cubicBezTo>
                  <a:cubicBezTo>
                    <a:pt x="0" y="134"/>
                    <a:pt x="0" y="134"/>
                    <a:pt x="0" y="134"/>
                  </a:cubicBezTo>
                  <a:cubicBezTo>
                    <a:pt x="3" y="134"/>
                    <a:pt x="7" y="135"/>
                    <a:pt x="11" y="135"/>
                  </a:cubicBezTo>
                  <a:cubicBezTo>
                    <a:pt x="14" y="135"/>
                    <a:pt x="18" y="134"/>
                    <a:pt x="21" y="134"/>
                  </a:cubicBezTo>
                  <a:cubicBezTo>
                    <a:pt x="20" y="101"/>
                    <a:pt x="20" y="101"/>
                    <a:pt x="20" y="101"/>
                  </a:cubicBezTo>
                  <a:cubicBezTo>
                    <a:pt x="14" y="107"/>
                    <a:pt x="14" y="107"/>
                    <a:pt x="14" y="107"/>
                  </a:cubicBezTo>
                  <a:cubicBezTo>
                    <a:pt x="14" y="91"/>
                    <a:pt x="14" y="91"/>
                    <a:pt x="14" y="91"/>
                  </a:cubicBezTo>
                  <a:cubicBezTo>
                    <a:pt x="19" y="87"/>
                    <a:pt x="19" y="87"/>
                    <a:pt x="19" y="87"/>
                  </a:cubicBezTo>
                  <a:cubicBezTo>
                    <a:pt x="17" y="45"/>
                    <a:pt x="17" y="45"/>
                    <a:pt x="17" y="45"/>
                  </a:cubicBezTo>
                  <a:cubicBezTo>
                    <a:pt x="14" y="49"/>
                    <a:pt x="14" y="49"/>
                    <a:pt x="14" y="49"/>
                  </a:cubicBezTo>
                  <a:cubicBezTo>
                    <a:pt x="13" y="34"/>
                    <a:pt x="13" y="34"/>
                    <a:pt x="13" y="34"/>
                  </a:cubicBezTo>
                  <a:cubicBezTo>
                    <a:pt x="17" y="31"/>
                    <a:pt x="17" y="31"/>
                    <a:pt x="17" y="31"/>
                  </a:cubicBezTo>
                  <a:cubicBezTo>
                    <a:pt x="15" y="0"/>
                    <a:pt x="15" y="0"/>
                    <a:pt x="15" y="0"/>
                  </a:cubicBezTo>
                </a:path>
              </a:pathLst>
            </a:custGeom>
            <a:solidFill>
              <a:srgbClr val="52A7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65"/>
            </a:p>
          </p:txBody>
        </p:sp>
        <p:sp>
          <p:nvSpPr>
            <p:cNvPr id="31" name="Freeform 27"/>
            <p:cNvSpPr>
              <a:spLocks/>
            </p:cNvSpPr>
            <p:nvPr userDrawn="1"/>
          </p:nvSpPr>
          <p:spPr bwMode="gray">
            <a:xfrm>
              <a:off x="9839325" y="3484563"/>
              <a:ext cx="30162" cy="309562"/>
            </a:xfrm>
            <a:custGeom>
              <a:avLst/>
              <a:gdLst>
                <a:gd name="T0" fmla="*/ 5 w 9"/>
                <a:gd name="T1" fmla="*/ 0 h 98"/>
                <a:gd name="T2" fmla="*/ 0 w 9"/>
                <a:gd name="T3" fmla="*/ 96 h 98"/>
                <a:gd name="T4" fmla="*/ 3 w 9"/>
                <a:gd name="T5" fmla="*/ 98 h 98"/>
                <a:gd name="T6" fmla="*/ 9 w 9"/>
                <a:gd name="T7" fmla="*/ 95 h 98"/>
                <a:gd name="T8" fmla="*/ 9 w 9"/>
                <a:gd name="T9" fmla="*/ 85 h 98"/>
                <a:gd name="T10" fmla="*/ 8 w 9"/>
                <a:gd name="T11" fmla="*/ 85 h 98"/>
                <a:gd name="T12" fmla="*/ 3 w 9"/>
                <a:gd name="T13" fmla="*/ 74 h 98"/>
                <a:gd name="T14" fmla="*/ 8 w 9"/>
                <a:gd name="T15" fmla="*/ 71 h 98"/>
                <a:gd name="T16" fmla="*/ 5 w 9"/>
                <a:gd name="T17" fmla="*/ 0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" h="98">
                  <a:moveTo>
                    <a:pt x="5" y="0"/>
                  </a:moveTo>
                  <a:cubicBezTo>
                    <a:pt x="0" y="96"/>
                    <a:pt x="0" y="96"/>
                    <a:pt x="0" y="96"/>
                  </a:cubicBezTo>
                  <a:cubicBezTo>
                    <a:pt x="3" y="98"/>
                    <a:pt x="3" y="98"/>
                    <a:pt x="3" y="98"/>
                  </a:cubicBezTo>
                  <a:cubicBezTo>
                    <a:pt x="5" y="97"/>
                    <a:pt x="7" y="96"/>
                    <a:pt x="9" y="95"/>
                  </a:cubicBezTo>
                  <a:cubicBezTo>
                    <a:pt x="9" y="85"/>
                    <a:pt x="9" y="85"/>
                    <a:pt x="9" y="85"/>
                  </a:cubicBezTo>
                  <a:cubicBezTo>
                    <a:pt x="8" y="85"/>
                    <a:pt x="8" y="85"/>
                    <a:pt x="8" y="85"/>
                  </a:cubicBezTo>
                  <a:cubicBezTo>
                    <a:pt x="3" y="74"/>
                    <a:pt x="3" y="74"/>
                    <a:pt x="3" y="74"/>
                  </a:cubicBezTo>
                  <a:cubicBezTo>
                    <a:pt x="8" y="71"/>
                    <a:pt x="8" y="71"/>
                    <a:pt x="8" y="71"/>
                  </a:cubicBezTo>
                  <a:cubicBezTo>
                    <a:pt x="5" y="0"/>
                    <a:pt x="5" y="0"/>
                    <a:pt x="5" y="0"/>
                  </a:cubicBezTo>
                </a:path>
              </a:pathLst>
            </a:custGeom>
            <a:solidFill>
              <a:srgbClr val="52A7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65"/>
            </a:p>
          </p:txBody>
        </p:sp>
        <p:sp>
          <p:nvSpPr>
            <p:cNvPr id="32" name="Freeform 28"/>
            <p:cNvSpPr>
              <a:spLocks/>
            </p:cNvSpPr>
            <p:nvPr userDrawn="1"/>
          </p:nvSpPr>
          <p:spPr bwMode="gray">
            <a:xfrm>
              <a:off x="9675813" y="3992563"/>
              <a:ext cx="180975" cy="190500"/>
            </a:xfrm>
            <a:custGeom>
              <a:avLst/>
              <a:gdLst>
                <a:gd name="T0" fmla="*/ 0 w 114"/>
                <a:gd name="T1" fmla="*/ 0 h 120"/>
                <a:gd name="T2" fmla="*/ 93 w 114"/>
                <a:gd name="T3" fmla="*/ 97 h 120"/>
                <a:gd name="T4" fmla="*/ 114 w 114"/>
                <a:gd name="T5" fmla="*/ 120 h 120"/>
                <a:gd name="T6" fmla="*/ 114 w 114"/>
                <a:gd name="T7" fmla="*/ 89 h 120"/>
                <a:gd name="T8" fmla="*/ 93 w 114"/>
                <a:gd name="T9" fmla="*/ 73 h 120"/>
                <a:gd name="T10" fmla="*/ 0 w 114"/>
                <a:gd name="T11" fmla="*/ 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4" h="120">
                  <a:moveTo>
                    <a:pt x="0" y="0"/>
                  </a:moveTo>
                  <a:lnTo>
                    <a:pt x="93" y="97"/>
                  </a:lnTo>
                  <a:lnTo>
                    <a:pt x="114" y="120"/>
                  </a:lnTo>
                  <a:lnTo>
                    <a:pt x="114" y="89"/>
                  </a:lnTo>
                  <a:lnTo>
                    <a:pt x="93" y="7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2A7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65"/>
            </a:p>
          </p:txBody>
        </p:sp>
        <p:sp>
          <p:nvSpPr>
            <p:cNvPr id="33" name="Freeform 29"/>
            <p:cNvSpPr>
              <a:spLocks/>
            </p:cNvSpPr>
            <p:nvPr userDrawn="1"/>
          </p:nvSpPr>
          <p:spPr bwMode="gray">
            <a:xfrm>
              <a:off x="9675813" y="3992563"/>
              <a:ext cx="180975" cy="190500"/>
            </a:xfrm>
            <a:custGeom>
              <a:avLst/>
              <a:gdLst>
                <a:gd name="T0" fmla="*/ 0 w 114"/>
                <a:gd name="T1" fmla="*/ 0 h 120"/>
                <a:gd name="T2" fmla="*/ 93 w 114"/>
                <a:gd name="T3" fmla="*/ 97 h 120"/>
                <a:gd name="T4" fmla="*/ 114 w 114"/>
                <a:gd name="T5" fmla="*/ 120 h 120"/>
                <a:gd name="T6" fmla="*/ 114 w 114"/>
                <a:gd name="T7" fmla="*/ 89 h 120"/>
                <a:gd name="T8" fmla="*/ 93 w 114"/>
                <a:gd name="T9" fmla="*/ 73 h 120"/>
                <a:gd name="T10" fmla="*/ 0 w 114"/>
                <a:gd name="T11" fmla="*/ 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4" h="120">
                  <a:moveTo>
                    <a:pt x="0" y="0"/>
                  </a:moveTo>
                  <a:lnTo>
                    <a:pt x="93" y="97"/>
                  </a:lnTo>
                  <a:lnTo>
                    <a:pt x="114" y="120"/>
                  </a:lnTo>
                  <a:lnTo>
                    <a:pt x="114" y="89"/>
                  </a:lnTo>
                  <a:lnTo>
                    <a:pt x="93" y="73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65"/>
            </a:p>
          </p:txBody>
        </p:sp>
        <p:sp>
          <p:nvSpPr>
            <p:cNvPr id="34" name="Freeform 30"/>
            <p:cNvSpPr>
              <a:spLocks/>
            </p:cNvSpPr>
            <p:nvPr userDrawn="1"/>
          </p:nvSpPr>
          <p:spPr bwMode="gray">
            <a:xfrm>
              <a:off x="9732963" y="3849688"/>
              <a:ext cx="127000" cy="139700"/>
            </a:xfrm>
            <a:custGeom>
              <a:avLst/>
              <a:gdLst>
                <a:gd name="T0" fmla="*/ 1 w 38"/>
                <a:gd name="T1" fmla="*/ 0 h 44"/>
                <a:gd name="T2" fmla="*/ 0 w 38"/>
                <a:gd name="T3" fmla="*/ 1 h 44"/>
                <a:gd name="T4" fmla="*/ 29 w 38"/>
                <a:gd name="T5" fmla="*/ 35 h 44"/>
                <a:gd name="T6" fmla="*/ 37 w 38"/>
                <a:gd name="T7" fmla="*/ 44 h 44"/>
                <a:gd name="T8" fmla="*/ 38 w 38"/>
                <a:gd name="T9" fmla="*/ 29 h 44"/>
                <a:gd name="T10" fmla="*/ 30 w 38"/>
                <a:gd name="T11" fmla="*/ 23 h 44"/>
                <a:gd name="T12" fmla="*/ 1 w 38"/>
                <a:gd name="T13" fmla="*/ 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8" h="44">
                  <a:moveTo>
                    <a:pt x="1" y="0"/>
                  </a:moveTo>
                  <a:cubicBezTo>
                    <a:pt x="1" y="0"/>
                    <a:pt x="0" y="1"/>
                    <a:pt x="0" y="1"/>
                  </a:cubicBezTo>
                  <a:cubicBezTo>
                    <a:pt x="29" y="35"/>
                    <a:pt x="29" y="35"/>
                    <a:pt x="29" y="35"/>
                  </a:cubicBezTo>
                  <a:cubicBezTo>
                    <a:pt x="37" y="44"/>
                    <a:pt x="37" y="44"/>
                    <a:pt x="37" y="44"/>
                  </a:cubicBezTo>
                  <a:cubicBezTo>
                    <a:pt x="38" y="29"/>
                    <a:pt x="38" y="29"/>
                    <a:pt x="38" y="29"/>
                  </a:cubicBezTo>
                  <a:cubicBezTo>
                    <a:pt x="30" y="23"/>
                    <a:pt x="30" y="23"/>
                    <a:pt x="30" y="23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solidFill>
              <a:srgbClr val="52A7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65"/>
            </a:p>
          </p:txBody>
        </p:sp>
        <p:sp>
          <p:nvSpPr>
            <p:cNvPr id="35" name="Freeform 31"/>
            <p:cNvSpPr>
              <a:spLocks/>
            </p:cNvSpPr>
            <p:nvPr userDrawn="1"/>
          </p:nvSpPr>
          <p:spPr bwMode="gray">
            <a:xfrm>
              <a:off x="9715500" y="3833813"/>
              <a:ext cx="20637" cy="19050"/>
            </a:xfrm>
            <a:custGeom>
              <a:avLst/>
              <a:gdLst>
                <a:gd name="T0" fmla="*/ 0 w 6"/>
                <a:gd name="T1" fmla="*/ 0 h 6"/>
                <a:gd name="T2" fmla="*/ 5 w 6"/>
                <a:gd name="T3" fmla="*/ 6 h 6"/>
                <a:gd name="T4" fmla="*/ 6 w 6"/>
                <a:gd name="T5" fmla="*/ 5 h 6"/>
                <a:gd name="T6" fmla="*/ 0 w 6"/>
                <a:gd name="T7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6">
                  <a:moveTo>
                    <a:pt x="0" y="0"/>
                  </a:moveTo>
                  <a:cubicBezTo>
                    <a:pt x="5" y="6"/>
                    <a:pt x="5" y="6"/>
                    <a:pt x="5" y="6"/>
                  </a:cubicBezTo>
                  <a:cubicBezTo>
                    <a:pt x="5" y="6"/>
                    <a:pt x="6" y="5"/>
                    <a:pt x="6" y="5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52A7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65"/>
            </a:p>
          </p:txBody>
        </p:sp>
        <p:sp>
          <p:nvSpPr>
            <p:cNvPr id="36" name="Freeform 32"/>
            <p:cNvSpPr>
              <a:spLocks/>
            </p:cNvSpPr>
            <p:nvPr userDrawn="1"/>
          </p:nvSpPr>
          <p:spPr bwMode="gray">
            <a:xfrm>
              <a:off x="9823450" y="3794125"/>
              <a:ext cx="42862" cy="49212"/>
            </a:xfrm>
            <a:custGeom>
              <a:avLst/>
              <a:gdLst>
                <a:gd name="T0" fmla="*/ 8 w 13"/>
                <a:gd name="T1" fmla="*/ 0 h 16"/>
                <a:gd name="T2" fmla="*/ 0 w 13"/>
                <a:gd name="T3" fmla="*/ 5 h 16"/>
                <a:gd name="T4" fmla="*/ 4 w 13"/>
                <a:gd name="T5" fmla="*/ 10 h 16"/>
                <a:gd name="T6" fmla="*/ 10 w 13"/>
                <a:gd name="T7" fmla="*/ 16 h 16"/>
                <a:gd name="T8" fmla="*/ 13 w 13"/>
                <a:gd name="T9" fmla="*/ 4 h 16"/>
                <a:gd name="T10" fmla="*/ 8 w 13"/>
                <a:gd name="T11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" h="16">
                  <a:moveTo>
                    <a:pt x="8" y="0"/>
                  </a:moveTo>
                  <a:cubicBezTo>
                    <a:pt x="6" y="2"/>
                    <a:pt x="3" y="3"/>
                    <a:pt x="0" y="5"/>
                  </a:cubicBezTo>
                  <a:cubicBezTo>
                    <a:pt x="4" y="10"/>
                    <a:pt x="4" y="10"/>
                    <a:pt x="4" y="10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8" y="0"/>
                    <a:pt x="8" y="0"/>
                    <a:pt x="8" y="0"/>
                  </a:cubicBezTo>
                </a:path>
              </a:pathLst>
            </a:custGeom>
            <a:solidFill>
              <a:srgbClr val="52A7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65"/>
            </a:p>
          </p:txBody>
        </p:sp>
        <p:sp>
          <p:nvSpPr>
            <p:cNvPr id="37" name="Freeform 33"/>
            <p:cNvSpPr>
              <a:spLocks/>
            </p:cNvSpPr>
            <p:nvPr userDrawn="1"/>
          </p:nvSpPr>
          <p:spPr bwMode="gray">
            <a:xfrm>
              <a:off x="9759950" y="3733800"/>
              <a:ext cx="90487" cy="74612"/>
            </a:xfrm>
            <a:custGeom>
              <a:avLst/>
              <a:gdLst>
                <a:gd name="T0" fmla="*/ 0 w 27"/>
                <a:gd name="T1" fmla="*/ 0 h 24"/>
                <a:gd name="T2" fmla="*/ 19 w 27"/>
                <a:gd name="T3" fmla="*/ 24 h 24"/>
                <a:gd name="T4" fmla="*/ 27 w 27"/>
                <a:gd name="T5" fmla="*/ 19 h 24"/>
                <a:gd name="T6" fmla="*/ 24 w 27"/>
                <a:gd name="T7" fmla="*/ 17 h 24"/>
                <a:gd name="T8" fmla="*/ 0 w 27"/>
                <a:gd name="T9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24">
                  <a:moveTo>
                    <a:pt x="0" y="0"/>
                  </a:moveTo>
                  <a:cubicBezTo>
                    <a:pt x="19" y="24"/>
                    <a:pt x="19" y="24"/>
                    <a:pt x="19" y="24"/>
                  </a:cubicBezTo>
                  <a:cubicBezTo>
                    <a:pt x="22" y="22"/>
                    <a:pt x="25" y="21"/>
                    <a:pt x="27" y="19"/>
                  </a:cubicBezTo>
                  <a:cubicBezTo>
                    <a:pt x="24" y="17"/>
                    <a:pt x="24" y="17"/>
                    <a:pt x="24" y="17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52A7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65"/>
            </a:p>
          </p:txBody>
        </p:sp>
        <p:sp>
          <p:nvSpPr>
            <p:cNvPr id="38" name="Freeform 34"/>
            <p:cNvSpPr>
              <a:spLocks/>
            </p:cNvSpPr>
            <p:nvPr userDrawn="1"/>
          </p:nvSpPr>
          <p:spPr bwMode="gray">
            <a:xfrm>
              <a:off x="9866313" y="3932238"/>
              <a:ext cx="180975" cy="188912"/>
            </a:xfrm>
            <a:custGeom>
              <a:avLst/>
              <a:gdLst>
                <a:gd name="T0" fmla="*/ 114 w 114"/>
                <a:gd name="T1" fmla="*/ 0 h 119"/>
                <a:gd name="T2" fmla="*/ 11 w 114"/>
                <a:gd name="T3" fmla="*/ 79 h 119"/>
                <a:gd name="T4" fmla="*/ 0 w 114"/>
                <a:gd name="T5" fmla="*/ 87 h 119"/>
                <a:gd name="T6" fmla="*/ 0 w 114"/>
                <a:gd name="T7" fmla="*/ 119 h 119"/>
                <a:gd name="T8" fmla="*/ 13 w 114"/>
                <a:gd name="T9" fmla="*/ 107 h 119"/>
                <a:gd name="T10" fmla="*/ 114 w 114"/>
                <a:gd name="T11" fmla="*/ 0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4" h="119">
                  <a:moveTo>
                    <a:pt x="114" y="0"/>
                  </a:moveTo>
                  <a:lnTo>
                    <a:pt x="11" y="79"/>
                  </a:lnTo>
                  <a:lnTo>
                    <a:pt x="0" y="87"/>
                  </a:lnTo>
                  <a:lnTo>
                    <a:pt x="0" y="119"/>
                  </a:lnTo>
                  <a:lnTo>
                    <a:pt x="13" y="107"/>
                  </a:lnTo>
                  <a:lnTo>
                    <a:pt x="114" y="0"/>
                  </a:lnTo>
                  <a:close/>
                </a:path>
              </a:pathLst>
            </a:custGeom>
            <a:solidFill>
              <a:srgbClr val="52A7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65"/>
            </a:p>
          </p:txBody>
        </p:sp>
        <p:sp>
          <p:nvSpPr>
            <p:cNvPr id="39" name="Freeform 35"/>
            <p:cNvSpPr>
              <a:spLocks/>
            </p:cNvSpPr>
            <p:nvPr userDrawn="1"/>
          </p:nvSpPr>
          <p:spPr bwMode="gray">
            <a:xfrm>
              <a:off x="9866313" y="3932238"/>
              <a:ext cx="180975" cy="188912"/>
            </a:xfrm>
            <a:custGeom>
              <a:avLst/>
              <a:gdLst>
                <a:gd name="T0" fmla="*/ 114 w 114"/>
                <a:gd name="T1" fmla="*/ 0 h 119"/>
                <a:gd name="T2" fmla="*/ 11 w 114"/>
                <a:gd name="T3" fmla="*/ 79 h 119"/>
                <a:gd name="T4" fmla="*/ 0 w 114"/>
                <a:gd name="T5" fmla="*/ 87 h 119"/>
                <a:gd name="T6" fmla="*/ 0 w 114"/>
                <a:gd name="T7" fmla="*/ 119 h 119"/>
                <a:gd name="T8" fmla="*/ 13 w 114"/>
                <a:gd name="T9" fmla="*/ 107 h 119"/>
                <a:gd name="T10" fmla="*/ 114 w 114"/>
                <a:gd name="T11" fmla="*/ 0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4" h="119">
                  <a:moveTo>
                    <a:pt x="114" y="0"/>
                  </a:moveTo>
                  <a:lnTo>
                    <a:pt x="11" y="79"/>
                  </a:lnTo>
                  <a:lnTo>
                    <a:pt x="0" y="87"/>
                  </a:lnTo>
                  <a:lnTo>
                    <a:pt x="0" y="119"/>
                  </a:lnTo>
                  <a:lnTo>
                    <a:pt x="13" y="107"/>
                  </a:lnTo>
                  <a:lnTo>
                    <a:pt x="11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65"/>
            </a:p>
          </p:txBody>
        </p:sp>
        <p:sp>
          <p:nvSpPr>
            <p:cNvPr id="40" name="Freeform 36"/>
            <p:cNvSpPr>
              <a:spLocks/>
            </p:cNvSpPr>
            <p:nvPr userDrawn="1"/>
          </p:nvSpPr>
          <p:spPr bwMode="gray">
            <a:xfrm>
              <a:off x="9863138" y="3784600"/>
              <a:ext cx="144462" cy="153987"/>
            </a:xfrm>
            <a:custGeom>
              <a:avLst/>
              <a:gdLst>
                <a:gd name="T0" fmla="*/ 91 w 91"/>
                <a:gd name="T1" fmla="*/ 0 h 97"/>
                <a:gd name="T2" fmla="*/ 8 w 91"/>
                <a:gd name="T3" fmla="*/ 61 h 97"/>
                <a:gd name="T4" fmla="*/ 0 w 91"/>
                <a:gd name="T5" fmla="*/ 67 h 97"/>
                <a:gd name="T6" fmla="*/ 2 w 91"/>
                <a:gd name="T7" fmla="*/ 97 h 97"/>
                <a:gd name="T8" fmla="*/ 8 w 91"/>
                <a:gd name="T9" fmla="*/ 89 h 97"/>
                <a:gd name="T10" fmla="*/ 91 w 91"/>
                <a:gd name="T11" fmla="*/ 0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1" h="97">
                  <a:moveTo>
                    <a:pt x="91" y="0"/>
                  </a:moveTo>
                  <a:lnTo>
                    <a:pt x="8" y="61"/>
                  </a:lnTo>
                  <a:lnTo>
                    <a:pt x="0" y="67"/>
                  </a:lnTo>
                  <a:lnTo>
                    <a:pt x="2" y="97"/>
                  </a:lnTo>
                  <a:lnTo>
                    <a:pt x="8" y="89"/>
                  </a:lnTo>
                  <a:lnTo>
                    <a:pt x="91" y="0"/>
                  </a:lnTo>
                  <a:close/>
                </a:path>
              </a:pathLst>
            </a:custGeom>
            <a:solidFill>
              <a:srgbClr val="52A7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65"/>
            </a:p>
          </p:txBody>
        </p:sp>
        <p:sp>
          <p:nvSpPr>
            <p:cNvPr id="41" name="Freeform 37"/>
            <p:cNvSpPr>
              <a:spLocks/>
            </p:cNvSpPr>
            <p:nvPr userDrawn="1"/>
          </p:nvSpPr>
          <p:spPr bwMode="gray">
            <a:xfrm>
              <a:off x="9863138" y="3784600"/>
              <a:ext cx="144462" cy="153987"/>
            </a:xfrm>
            <a:custGeom>
              <a:avLst/>
              <a:gdLst>
                <a:gd name="T0" fmla="*/ 91 w 91"/>
                <a:gd name="T1" fmla="*/ 0 h 97"/>
                <a:gd name="T2" fmla="*/ 8 w 91"/>
                <a:gd name="T3" fmla="*/ 61 h 97"/>
                <a:gd name="T4" fmla="*/ 0 w 91"/>
                <a:gd name="T5" fmla="*/ 67 h 97"/>
                <a:gd name="T6" fmla="*/ 2 w 91"/>
                <a:gd name="T7" fmla="*/ 97 h 97"/>
                <a:gd name="T8" fmla="*/ 8 w 91"/>
                <a:gd name="T9" fmla="*/ 89 h 97"/>
                <a:gd name="T10" fmla="*/ 91 w 91"/>
                <a:gd name="T11" fmla="*/ 0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1" h="97">
                  <a:moveTo>
                    <a:pt x="91" y="0"/>
                  </a:moveTo>
                  <a:lnTo>
                    <a:pt x="8" y="61"/>
                  </a:lnTo>
                  <a:lnTo>
                    <a:pt x="0" y="67"/>
                  </a:lnTo>
                  <a:lnTo>
                    <a:pt x="2" y="97"/>
                  </a:lnTo>
                  <a:lnTo>
                    <a:pt x="8" y="89"/>
                  </a:lnTo>
                  <a:lnTo>
                    <a:pt x="9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65"/>
            </a:p>
          </p:txBody>
        </p:sp>
        <p:sp>
          <p:nvSpPr>
            <p:cNvPr id="42" name="Freeform 38"/>
            <p:cNvSpPr>
              <a:spLocks/>
            </p:cNvSpPr>
            <p:nvPr userDrawn="1"/>
          </p:nvSpPr>
          <p:spPr bwMode="gray">
            <a:xfrm>
              <a:off x="9850438" y="3676650"/>
              <a:ext cx="76200" cy="76200"/>
            </a:xfrm>
            <a:custGeom>
              <a:avLst/>
              <a:gdLst>
                <a:gd name="T0" fmla="*/ 48 w 48"/>
                <a:gd name="T1" fmla="*/ 0 h 48"/>
                <a:gd name="T2" fmla="*/ 10 w 48"/>
                <a:gd name="T3" fmla="*/ 20 h 48"/>
                <a:gd name="T4" fmla="*/ 0 w 48"/>
                <a:gd name="T5" fmla="*/ 26 h 48"/>
                <a:gd name="T6" fmla="*/ 10 w 48"/>
                <a:gd name="T7" fmla="*/ 48 h 48"/>
                <a:gd name="T8" fmla="*/ 12 w 48"/>
                <a:gd name="T9" fmla="*/ 48 h 48"/>
                <a:gd name="T10" fmla="*/ 48 w 48"/>
                <a:gd name="T11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8" h="48">
                  <a:moveTo>
                    <a:pt x="48" y="0"/>
                  </a:moveTo>
                  <a:lnTo>
                    <a:pt x="10" y="20"/>
                  </a:lnTo>
                  <a:lnTo>
                    <a:pt x="0" y="26"/>
                  </a:lnTo>
                  <a:lnTo>
                    <a:pt x="10" y="48"/>
                  </a:lnTo>
                  <a:lnTo>
                    <a:pt x="12" y="48"/>
                  </a:lnTo>
                  <a:lnTo>
                    <a:pt x="48" y="0"/>
                  </a:lnTo>
                  <a:close/>
                </a:path>
              </a:pathLst>
            </a:custGeom>
            <a:solidFill>
              <a:srgbClr val="52A7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65"/>
            </a:p>
          </p:txBody>
        </p:sp>
        <p:sp>
          <p:nvSpPr>
            <p:cNvPr id="43" name="Freeform 39"/>
            <p:cNvSpPr>
              <a:spLocks/>
            </p:cNvSpPr>
            <p:nvPr userDrawn="1"/>
          </p:nvSpPr>
          <p:spPr bwMode="gray">
            <a:xfrm>
              <a:off x="9850438" y="3676650"/>
              <a:ext cx="76200" cy="76200"/>
            </a:xfrm>
            <a:custGeom>
              <a:avLst/>
              <a:gdLst>
                <a:gd name="T0" fmla="*/ 48 w 48"/>
                <a:gd name="T1" fmla="*/ 0 h 48"/>
                <a:gd name="T2" fmla="*/ 10 w 48"/>
                <a:gd name="T3" fmla="*/ 20 h 48"/>
                <a:gd name="T4" fmla="*/ 0 w 48"/>
                <a:gd name="T5" fmla="*/ 26 h 48"/>
                <a:gd name="T6" fmla="*/ 10 w 48"/>
                <a:gd name="T7" fmla="*/ 48 h 48"/>
                <a:gd name="T8" fmla="*/ 12 w 48"/>
                <a:gd name="T9" fmla="*/ 48 h 48"/>
                <a:gd name="T10" fmla="*/ 48 w 48"/>
                <a:gd name="T11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8" h="48">
                  <a:moveTo>
                    <a:pt x="48" y="0"/>
                  </a:moveTo>
                  <a:lnTo>
                    <a:pt x="10" y="20"/>
                  </a:lnTo>
                  <a:lnTo>
                    <a:pt x="0" y="26"/>
                  </a:lnTo>
                  <a:lnTo>
                    <a:pt x="10" y="48"/>
                  </a:lnTo>
                  <a:lnTo>
                    <a:pt x="12" y="48"/>
                  </a:lnTo>
                  <a:lnTo>
                    <a:pt x="4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65"/>
            </a:p>
          </p:txBody>
        </p:sp>
        <p:sp>
          <p:nvSpPr>
            <p:cNvPr id="44" name="Freeform 40"/>
            <p:cNvSpPr>
              <a:spLocks/>
            </p:cNvSpPr>
            <p:nvPr userDrawn="1"/>
          </p:nvSpPr>
          <p:spPr bwMode="gray">
            <a:xfrm>
              <a:off x="11160125" y="4137025"/>
              <a:ext cx="155575" cy="320675"/>
            </a:xfrm>
            <a:custGeom>
              <a:avLst/>
              <a:gdLst>
                <a:gd name="T0" fmla="*/ 43 w 46"/>
                <a:gd name="T1" fmla="*/ 0 h 102"/>
                <a:gd name="T2" fmla="*/ 5 w 46"/>
                <a:gd name="T3" fmla="*/ 0 h 102"/>
                <a:gd name="T4" fmla="*/ 1 w 46"/>
                <a:gd name="T5" fmla="*/ 76 h 102"/>
                <a:gd name="T6" fmla="*/ 0 w 46"/>
                <a:gd name="T7" fmla="*/ 102 h 102"/>
                <a:gd name="T8" fmla="*/ 46 w 46"/>
                <a:gd name="T9" fmla="*/ 73 h 102"/>
                <a:gd name="T10" fmla="*/ 43 w 46"/>
                <a:gd name="T11" fmla="*/ 0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6" h="102">
                  <a:moveTo>
                    <a:pt x="43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1" y="76"/>
                    <a:pt x="1" y="76"/>
                    <a:pt x="1" y="76"/>
                  </a:cubicBezTo>
                  <a:cubicBezTo>
                    <a:pt x="0" y="102"/>
                    <a:pt x="0" y="102"/>
                    <a:pt x="0" y="102"/>
                  </a:cubicBezTo>
                  <a:cubicBezTo>
                    <a:pt x="15" y="92"/>
                    <a:pt x="30" y="82"/>
                    <a:pt x="46" y="73"/>
                  </a:cubicBezTo>
                  <a:cubicBezTo>
                    <a:pt x="43" y="0"/>
                    <a:pt x="43" y="0"/>
                    <a:pt x="43" y="0"/>
                  </a:cubicBezTo>
                </a:path>
              </a:pathLst>
            </a:custGeom>
            <a:solidFill>
              <a:srgbClr val="77904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65"/>
            </a:p>
          </p:txBody>
        </p:sp>
        <p:sp>
          <p:nvSpPr>
            <p:cNvPr id="45" name="Freeform 41"/>
            <p:cNvSpPr>
              <a:spLocks/>
            </p:cNvSpPr>
            <p:nvPr userDrawn="1"/>
          </p:nvSpPr>
          <p:spPr bwMode="gray">
            <a:xfrm>
              <a:off x="11177588" y="4095750"/>
              <a:ext cx="127000" cy="41275"/>
            </a:xfrm>
            <a:custGeom>
              <a:avLst/>
              <a:gdLst>
                <a:gd name="T0" fmla="*/ 37 w 38"/>
                <a:gd name="T1" fmla="*/ 0 h 13"/>
                <a:gd name="T2" fmla="*/ 18 w 38"/>
                <a:gd name="T3" fmla="*/ 1 h 13"/>
                <a:gd name="T4" fmla="*/ 0 w 38"/>
                <a:gd name="T5" fmla="*/ 0 h 13"/>
                <a:gd name="T6" fmla="*/ 0 w 38"/>
                <a:gd name="T7" fmla="*/ 13 h 13"/>
                <a:gd name="T8" fmla="*/ 0 w 38"/>
                <a:gd name="T9" fmla="*/ 13 h 13"/>
                <a:gd name="T10" fmla="*/ 38 w 38"/>
                <a:gd name="T11" fmla="*/ 13 h 13"/>
                <a:gd name="T12" fmla="*/ 38 w 38"/>
                <a:gd name="T13" fmla="*/ 13 h 13"/>
                <a:gd name="T14" fmla="*/ 37 w 38"/>
                <a:gd name="T1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8" h="13">
                  <a:moveTo>
                    <a:pt x="37" y="0"/>
                  </a:moveTo>
                  <a:cubicBezTo>
                    <a:pt x="31" y="1"/>
                    <a:pt x="25" y="1"/>
                    <a:pt x="18" y="1"/>
                  </a:cubicBezTo>
                  <a:cubicBezTo>
                    <a:pt x="12" y="1"/>
                    <a:pt x="6" y="1"/>
                    <a:pt x="0" y="0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38" y="13"/>
                    <a:pt x="38" y="13"/>
                    <a:pt x="38" y="13"/>
                  </a:cubicBezTo>
                  <a:cubicBezTo>
                    <a:pt x="38" y="13"/>
                    <a:pt x="38" y="13"/>
                    <a:pt x="38" y="13"/>
                  </a:cubicBezTo>
                  <a:cubicBezTo>
                    <a:pt x="37" y="0"/>
                    <a:pt x="37" y="0"/>
                    <a:pt x="37" y="0"/>
                  </a:cubicBezTo>
                </a:path>
              </a:pathLst>
            </a:custGeom>
            <a:solidFill>
              <a:srgbClr val="77904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65"/>
            </a:p>
          </p:txBody>
        </p:sp>
        <p:sp>
          <p:nvSpPr>
            <p:cNvPr id="46" name="Freeform 42"/>
            <p:cNvSpPr>
              <a:spLocks noEditPoints="1"/>
            </p:cNvSpPr>
            <p:nvPr userDrawn="1"/>
          </p:nvSpPr>
          <p:spPr bwMode="gray">
            <a:xfrm>
              <a:off x="11093450" y="3648075"/>
              <a:ext cx="650875" cy="447675"/>
            </a:xfrm>
            <a:custGeom>
              <a:avLst/>
              <a:gdLst>
                <a:gd name="T0" fmla="*/ 19 w 194"/>
                <a:gd name="T1" fmla="*/ 114 h 142"/>
                <a:gd name="T2" fmla="*/ 0 w 194"/>
                <a:gd name="T3" fmla="*/ 139 h 142"/>
                <a:gd name="T4" fmla="*/ 25 w 194"/>
                <a:gd name="T5" fmla="*/ 142 h 142"/>
                <a:gd name="T6" fmla="*/ 26 w 194"/>
                <a:gd name="T7" fmla="*/ 123 h 142"/>
                <a:gd name="T8" fmla="*/ 19 w 194"/>
                <a:gd name="T9" fmla="*/ 114 h 142"/>
                <a:gd name="T10" fmla="*/ 108 w 194"/>
                <a:gd name="T11" fmla="*/ 32 h 142"/>
                <a:gd name="T12" fmla="*/ 60 w 194"/>
                <a:gd name="T13" fmla="*/ 90 h 142"/>
                <a:gd name="T14" fmla="*/ 60 w 194"/>
                <a:gd name="T15" fmla="*/ 98 h 142"/>
                <a:gd name="T16" fmla="*/ 62 w 194"/>
                <a:gd name="T17" fmla="*/ 142 h 142"/>
                <a:gd name="T18" fmla="*/ 110 w 194"/>
                <a:gd name="T19" fmla="*/ 132 h 142"/>
                <a:gd name="T20" fmla="*/ 142 w 194"/>
                <a:gd name="T21" fmla="*/ 80 h 142"/>
                <a:gd name="T22" fmla="*/ 160 w 194"/>
                <a:gd name="T23" fmla="*/ 108 h 142"/>
                <a:gd name="T24" fmla="*/ 194 w 194"/>
                <a:gd name="T25" fmla="*/ 81 h 142"/>
                <a:gd name="T26" fmla="*/ 108 w 194"/>
                <a:gd name="T27" fmla="*/ 32 h 142"/>
                <a:gd name="T28" fmla="*/ 74 w 194"/>
                <a:gd name="T29" fmla="*/ 0 h 142"/>
                <a:gd name="T30" fmla="*/ 66 w 194"/>
                <a:gd name="T31" fmla="*/ 10 h 142"/>
                <a:gd name="T32" fmla="*/ 57 w 194"/>
                <a:gd name="T33" fmla="*/ 39 h 142"/>
                <a:gd name="T34" fmla="*/ 58 w 194"/>
                <a:gd name="T35" fmla="*/ 63 h 142"/>
                <a:gd name="T36" fmla="*/ 102 w 194"/>
                <a:gd name="T37" fmla="*/ 27 h 142"/>
                <a:gd name="T38" fmla="*/ 74 w 194"/>
                <a:gd name="T39" fmla="*/ 0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94" h="142">
                  <a:moveTo>
                    <a:pt x="19" y="114"/>
                  </a:moveTo>
                  <a:cubicBezTo>
                    <a:pt x="13" y="122"/>
                    <a:pt x="6" y="131"/>
                    <a:pt x="0" y="139"/>
                  </a:cubicBezTo>
                  <a:cubicBezTo>
                    <a:pt x="8" y="140"/>
                    <a:pt x="17" y="142"/>
                    <a:pt x="25" y="142"/>
                  </a:cubicBezTo>
                  <a:cubicBezTo>
                    <a:pt x="26" y="123"/>
                    <a:pt x="26" y="123"/>
                    <a:pt x="26" y="123"/>
                  </a:cubicBezTo>
                  <a:cubicBezTo>
                    <a:pt x="19" y="114"/>
                    <a:pt x="19" y="114"/>
                    <a:pt x="19" y="114"/>
                  </a:cubicBezTo>
                  <a:moveTo>
                    <a:pt x="108" y="32"/>
                  </a:moveTo>
                  <a:cubicBezTo>
                    <a:pt x="60" y="90"/>
                    <a:pt x="60" y="90"/>
                    <a:pt x="60" y="90"/>
                  </a:cubicBezTo>
                  <a:cubicBezTo>
                    <a:pt x="60" y="98"/>
                    <a:pt x="60" y="98"/>
                    <a:pt x="60" y="98"/>
                  </a:cubicBezTo>
                  <a:cubicBezTo>
                    <a:pt x="62" y="142"/>
                    <a:pt x="62" y="142"/>
                    <a:pt x="62" y="142"/>
                  </a:cubicBezTo>
                  <a:cubicBezTo>
                    <a:pt x="79" y="141"/>
                    <a:pt x="95" y="137"/>
                    <a:pt x="110" y="132"/>
                  </a:cubicBezTo>
                  <a:cubicBezTo>
                    <a:pt x="126" y="103"/>
                    <a:pt x="142" y="80"/>
                    <a:pt x="142" y="80"/>
                  </a:cubicBezTo>
                  <a:cubicBezTo>
                    <a:pt x="142" y="80"/>
                    <a:pt x="149" y="91"/>
                    <a:pt x="160" y="108"/>
                  </a:cubicBezTo>
                  <a:cubicBezTo>
                    <a:pt x="172" y="100"/>
                    <a:pt x="183" y="91"/>
                    <a:pt x="194" y="81"/>
                  </a:cubicBezTo>
                  <a:cubicBezTo>
                    <a:pt x="163" y="69"/>
                    <a:pt x="134" y="52"/>
                    <a:pt x="108" y="32"/>
                  </a:cubicBezTo>
                  <a:moveTo>
                    <a:pt x="74" y="0"/>
                  </a:moveTo>
                  <a:cubicBezTo>
                    <a:pt x="66" y="10"/>
                    <a:pt x="66" y="10"/>
                    <a:pt x="66" y="10"/>
                  </a:cubicBezTo>
                  <a:cubicBezTo>
                    <a:pt x="63" y="20"/>
                    <a:pt x="60" y="29"/>
                    <a:pt x="57" y="39"/>
                  </a:cubicBezTo>
                  <a:cubicBezTo>
                    <a:pt x="58" y="63"/>
                    <a:pt x="58" y="63"/>
                    <a:pt x="58" y="63"/>
                  </a:cubicBezTo>
                  <a:cubicBezTo>
                    <a:pt x="102" y="27"/>
                    <a:pt x="102" y="27"/>
                    <a:pt x="102" y="27"/>
                  </a:cubicBezTo>
                  <a:cubicBezTo>
                    <a:pt x="92" y="19"/>
                    <a:pt x="83" y="10"/>
                    <a:pt x="74" y="0"/>
                  </a:cubicBezTo>
                </a:path>
              </a:pathLst>
            </a:custGeom>
            <a:solidFill>
              <a:srgbClr val="73A8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65"/>
            </a:p>
          </p:txBody>
        </p:sp>
        <p:sp>
          <p:nvSpPr>
            <p:cNvPr id="47" name="Freeform 43"/>
            <p:cNvSpPr>
              <a:spLocks/>
            </p:cNvSpPr>
            <p:nvPr userDrawn="1"/>
          </p:nvSpPr>
          <p:spPr bwMode="gray">
            <a:xfrm>
              <a:off x="11110913" y="2757488"/>
              <a:ext cx="841375" cy="1146175"/>
            </a:xfrm>
            <a:custGeom>
              <a:avLst/>
              <a:gdLst>
                <a:gd name="T0" fmla="*/ 38 w 251"/>
                <a:gd name="T1" fmla="*/ 0 h 364"/>
                <a:gd name="T2" fmla="*/ 0 w 251"/>
                <a:gd name="T3" fmla="*/ 3 h 364"/>
                <a:gd name="T4" fmla="*/ 38 w 251"/>
                <a:gd name="T5" fmla="*/ 64 h 364"/>
                <a:gd name="T6" fmla="*/ 39 w 251"/>
                <a:gd name="T7" fmla="*/ 51 h 364"/>
                <a:gd name="T8" fmla="*/ 40 w 251"/>
                <a:gd name="T9" fmla="*/ 67 h 364"/>
                <a:gd name="T10" fmla="*/ 61 w 251"/>
                <a:gd name="T11" fmla="*/ 125 h 364"/>
                <a:gd name="T12" fmla="*/ 74 w 251"/>
                <a:gd name="T13" fmla="*/ 115 h 364"/>
                <a:gd name="T14" fmla="*/ 63 w 251"/>
                <a:gd name="T15" fmla="*/ 132 h 364"/>
                <a:gd name="T16" fmla="*/ 72 w 251"/>
                <a:gd name="T17" fmla="*/ 209 h 364"/>
                <a:gd name="T18" fmla="*/ 67 w 251"/>
                <a:gd name="T19" fmla="*/ 266 h 364"/>
                <a:gd name="T20" fmla="*/ 112 w 251"/>
                <a:gd name="T21" fmla="*/ 229 h 364"/>
                <a:gd name="T22" fmla="*/ 69 w 251"/>
                <a:gd name="T23" fmla="*/ 283 h 364"/>
                <a:gd name="T24" fmla="*/ 97 w 251"/>
                <a:gd name="T25" fmla="*/ 310 h 364"/>
                <a:gd name="T26" fmla="*/ 128 w 251"/>
                <a:gd name="T27" fmla="*/ 284 h 364"/>
                <a:gd name="T28" fmla="*/ 103 w 251"/>
                <a:gd name="T29" fmla="*/ 315 h 364"/>
                <a:gd name="T30" fmla="*/ 189 w 251"/>
                <a:gd name="T31" fmla="*/ 364 h 364"/>
                <a:gd name="T32" fmla="*/ 251 w 251"/>
                <a:gd name="T33" fmla="*/ 213 h 364"/>
                <a:gd name="T34" fmla="*/ 38 w 251"/>
                <a:gd name="T35" fmla="*/ 0 h 3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51" h="364">
                  <a:moveTo>
                    <a:pt x="38" y="0"/>
                  </a:moveTo>
                  <a:cubicBezTo>
                    <a:pt x="25" y="0"/>
                    <a:pt x="12" y="1"/>
                    <a:pt x="0" y="3"/>
                  </a:cubicBezTo>
                  <a:cubicBezTo>
                    <a:pt x="15" y="22"/>
                    <a:pt x="28" y="42"/>
                    <a:pt x="38" y="64"/>
                  </a:cubicBezTo>
                  <a:cubicBezTo>
                    <a:pt x="39" y="51"/>
                    <a:pt x="39" y="51"/>
                    <a:pt x="39" y="51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8" y="86"/>
                    <a:pt x="56" y="105"/>
                    <a:pt x="61" y="125"/>
                  </a:cubicBezTo>
                  <a:cubicBezTo>
                    <a:pt x="74" y="115"/>
                    <a:pt x="74" y="115"/>
                    <a:pt x="74" y="115"/>
                  </a:cubicBezTo>
                  <a:cubicBezTo>
                    <a:pt x="63" y="132"/>
                    <a:pt x="63" y="132"/>
                    <a:pt x="63" y="132"/>
                  </a:cubicBezTo>
                  <a:cubicBezTo>
                    <a:pt x="68" y="157"/>
                    <a:pt x="72" y="183"/>
                    <a:pt x="72" y="209"/>
                  </a:cubicBezTo>
                  <a:cubicBezTo>
                    <a:pt x="72" y="229"/>
                    <a:pt x="70" y="248"/>
                    <a:pt x="67" y="266"/>
                  </a:cubicBezTo>
                  <a:cubicBezTo>
                    <a:pt x="112" y="229"/>
                    <a:pt x="112" y="229"/>
                    <a:pt x="112" y="229"/>
                  </a:cubicBezTo>
                  <a:cubicBezTo>
                    <a:pt x="69" y="283"/>
                    <a:pt x="69" y="283"/>
                    <a:pt x="69" y="283"/>
                  </a:cubicBezTo>
                  <a:cubicBezTo>
                    <a:pt x="78" y="293"/>
                    <a:pt x="87" y="302"/>
                    <a:pt x="97" y="310"/>
                  </a:cubicBezTo>
                  <a:cubicBezTo>
                    <a:pt x="128" y="284"/>
                    <a:pt x="128" y="284"/>
                    <a:pt x="128" y="284"/>
                  </a:cubicBezTo>
                  <a:cubicBezTo>
                    <a:pt x="103" y="315"/>
                    <a:pt x="103" y="315"/>
                    <a:pt x="103" y="315"/>
                  </a:cubicBezTo>
                  <a:cubicBezTo>
                    <a:pt x="129" y="335"/>
                    <a:pt x="158" y="352"/>
                    <a:pt x="189" y="364"/>
                  </a:cubicBezTo>
                  <a:cubicBezTo>
                    <a:pt x="227" y="325"/>
                    <a:pt x="251" y="272"/>
                    <a:pt x="251" y="213"/>
                  </a:cubicBezTo>
                  <a:cubicBezTo>
                    <a:pt x="251" y="95"/>
                    <a:pt x="156" y="0"/>
                    <a:pt x="38" y="0"/>
                  </a:cubicBezTo>
                </a:path>
              </a:pathLst>
            </a:custGeom>
            <a:solidFill>
              <a:srgbClr val="73A8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65"/>
            </a:p>
          </p:txBody>
        </p:sp>
        <p:sp>
          <p:nvSpPr>
            <p:cNvPr id="48" name="Freeform 44"/>
            <p:cNvSpPr>
              <a:spLocks noEditPoints="1"/>
            </p:cNvSpPr>
            <p:nvPr userDrawn="1"/>
          </p:nvSpPr>
          <p:spPr bwMode="gray">
            <a:xfrm>
              <a:off x="10523538" y="2767013"/>
              <a:ext cx="828675" cy="1319212"/>
            </a:xfrm>
            <a:custGeom>
              <a:avLst/>
              <a:gdLst>
                <a:gd name="T0" fmla="*/ 236 w 247"/>
                <a:gd name="T1" fmla="*/ 290 h 419"/>
                <a:gd name="T2" fmla="*/ 226 w 247"/>
                <a:gd name="T3" fmla="*/ 302 h 419"/>
                <a:gd name="T4" fmla="*/ 227 w 247"/>
                <a:gd name="T5" fmla="*/ 319 h 419"/>
                <a:gd name="T6" fmla="*/ 236 w 247"/>
                <a:gd name="T7" fmla="*/ 290 h 419"/>
                <a:gd name="T8" fmla="*/ 238 w 247"/>
                <a:gd name="T9" fmla="*/ 129 h 419"/>
                <a:gd name="T10" fmla="*/ 219 w 247"/>
                <a:gd name="T11" fmla="*/ 156 h 419"/>
                <a:gd name="T12" fmla="*/ 225 w 247"/>
                <a:gd name="T13" fmla="*/ 277 h 419"/>
                <a:gd name="T14" fmla="*/ 242 w 247"/>
                <a:gd name="T15" fmla="*/ 263 h 419"/>
                <a:gd name="T16" fmla="*/ 247 w 247"/>
                <a:gd name="T17" fmla="*/ 206 h 419"/>
                <a:gd name="T18" fmla="*/ 238 w 247"/>
                <a:gd name="T19" fmla="*/ 129 h 419"/>
                <a:gd name="T20" fmla="*/ 215 w 247"/>
                <a:gd name="T21" fmla="*/ 64 h 419"/>
                <a:gd name="T22" fmla="*/ 218 w 247"/>
                <a:gd name="T23" fmla="*/ 136 h 419"/>
                <a:gd name="T24" fmla="*/ 236 w 247"/>
                <a:gd name="T25" fmla="*/ 122 h 419"/>
                <a:gd name="T26" fmla="*/ 215 w 247"/>
                <a:gd name="T27" fmla="*/ 64 h 419"/>
                <a:gd name="T28" fmla="*/ 175 w 247"/>
                <a:gd name="T29" fmla="*/ 0 h 419"/>
                <a:gd name="T30" fmla="*/ 0 w 247"/>
                <a:gd name="T31" fmla="*/ 210 h 419"/>
                <a:gd name="T32" fmla="*/ 170 w 247"/>
                <a:gd name="T33" fmla="*/ 419 h 419"/>
                <a:gd name="T34" fmla="*/ 189 w 247"/>
                <a:gd name="T35" fmla="*/ 394 h 419"/>
                <a:gd name="T36" fmla="*/ 123 w 247"/>
                <a:gd name="T37" fmla="*/ 315 h 419"/>
                <a:gd name="T38" fmla="*/ 198 w 247"/>
                <a:gd name="T39" fmla="*/ 377 h 419"/>
                <a:gd name="T40" fmla="*/ 202 w 247"/>
                <a:gd name="T41" fmla="*/ 285 h 419"/>
                <a:gd name="T42" fmla="*/ 139 w 247"/>
                <a:gd name="T43" fmla="*/ 207 h 419"/>
                <a:gd name="T44" fmla="*/ 203 w 247"/>
                <a:gd name="T45" fmla="*/ 259 h 419"/>
                <a:gd name="T46" fmla="*/ 206 w 247"/>
                <a:gd name="T47" fmla="*/ 204 h 419"/>
                <a:gd name="T48" fmla="*/ 157 w 247"/>
                <a:gd name="T49" fmla="*/ 140 h 419"/>
                <a:gd name="T50" fmla="*/ 207 w 247"/>
                <a:gd name="T51" fmla="*/ 179 h 419"/>
                <a:gd name="T52" fmla="*/ 213 w 247"/>
                <a:gd name="T53" fmla="*/ 61 h 419"/>
                <a:gd name="T54" fmla="*/ 175 w 247"/>
                <a:gd name="T55" fmla="*/ 0 h 4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47" h="419">
                  <a:moveTo>
                    <a:pt x="236" y="290"/>
                  </a:moveTo>
                  <a:cubicBezTo>
                    <a:pt x="226" y="302"/>
                    <a:pt x="226" y="302"/>
                    <a:pt x="226" y="302"/>
                  </a:cubicBezTo>
                  <a:cubicBezTo>
                    <a:pt x="227" y="319"/>
                    <a:pt x="227" y="319"/>
                    <a:pt x="227" y="319"/>
                  </a:cubicBezTo>
                  <a:cubicBezTo>
                    <a:pt x="230" y="309"/>
                    <a:pt x="233" y="300"/>
                    <a:pt x="236" y="290"/>
                  </a:cubicBezTo>
                  <a:moveTo>
                    <a:pt x="238" y="129"/>
                  </a:moveTo>
                  <a:cubicBezTo>
                    <a:pt x="219" y="156"/>
                    <a:pt x="219" y="156"/>
                    <a:pt x="219" y="156"/>
                  </a:cubicBezTo>
                  <a:cubicBezTo>
                    <a:pt x="225" y="277"/>
                    <a:pt x="225" y="277"/>
                    <a:pt x="225" y="277"/>
                  </a:cubicBezTo>
                  <a:cubicBezTo>
                    <a:pt x="242" y="263"/>
                    <a:pt x="242" y="263"/>
                    <a:pt x="242" y="263"/>
                  </a:cubicBezTo>
                  <a:cubicBezTo>
                    <a:pt x="245" y="245"/>
                    <a:pt x="247" y="226"/>
                    <a:pt x="247" y="206"/>
                  </a:cubicBezTo>
                  <a:cubicBezTo>
                    <a:pt x="247" y="180"/>
                    <a:pt x="243" y="154"/>
                    <a:pt x="238" y="129"/>
                  </a:cubicBezTo>
                  <a:moveTo>
                    <a:pt x="215" y="64"/>
                  </a:moveTo>
                  <a:cubicBezTo>
                    <a:pt x="218" y="136"/>
                    <a:pt x="218" y="136"/>
                    <a:pt x="218" y="136"/>
                  </a:cubicBezTo>
                  <a:cubicBezTo>
                    <a:pt x="236" y="122"/>
                    <a:pt x="236" y="122"/>
                    <a:pt x="236" y="122"/>
                  </a:cubicBezTo>
                  <a:cubicBezTo>
                    <a:pt x="231" y="102"/>
                    <a:pt x="223" y="83"/>
                    <a:pt x="215" y="64"/>
                  </a:cubicBezTo>
                  <a:moveTo>
                    <a:pt x="175" y="0"/>
                  </a:moveTo>
                  <a:cubicBezTo>
                    <a:pt x="76" y="18"/>
                    <a:pt x="0" y="105"/>
                    <a:pt x="0" y="210"/>
                  </a:cubicBezTo>
                  <a:cubicBezTo>
                    <a:pt x="0" y="313"/>
                    <a:pt x="73" y="398"/>
                    <a:pt x="170" y="419"/>
                  </a:cubicBezTo>
                  <a:cubicBezTo>
                    <a:pt x="176" y="411"/>
                    <a:pt x="183" y="402"/>
                    <a:pt x="189" y="394"/>
                  </a:cubicBezTo>
                  <a:cubicBezTo>
                    <a:pt x="123" y="315"/>
                    <a:pt x="123" y="315"/>
                    <a:pt x="123" y="315"/>
                  </a:cubicBezTo>
                  <a:cubicBezTo>
                    <a:pt x="198" y="377"/>
                    <a:pt x="198" y="377"/>
                    <a:pt x="198" y="377"/>
                  </a:cubicBezTo>
                  <a:cubicBezTo>
                    <a:pt x="202" y="285"/>
                    <a:pt x="202" y="285"/>
                    <a:pt x="202" y="285"/>
                  </a:cubicBezTo>
                  <a:cubicBezTo>
                    <a:pt x="139" y="207"/>
                    <a:pt x="139" y="207"/>
                    <a:pt x="139" y="207"/>
                  </a:cubicBezTo>
                  <a:cubicBezTo>
                    <a:pt x="203" y="259"/>
                    <a:pt x="203" y="259"/>
                    <a:pt x="203" y="259"/>
                  </a:cubicBezTo>
                  <a:cubicBezTo>
                    <a:pt x="206" y="204"/>
                    <a:pt x="206" y="204"/>
                    <a:pt x="206" y="204"/>
                  </a:cubicBezTo>
                  <a:cubicBezTo>
                    <a:pt x="157" y="140"/>
                    <a:pt x="157" y="140"/>
                    <a:pt x="157" y="140"/>
                  </a:cubicBezTo>
                  <a:cubicBezTo>
                    <a:pt x="207" y="179"/>
                    <a:pt x="207" y="179"/>
                    <a:pt x="207" y="179"/>
                  </a:cubicBezTo>
                  <a:cubicBezTo>
                    <a:pt x="213" y="61"/>
                    <a:pt x="213" y="61"/>
                    <a:pt x="213" y="61"/>
                  </a:cubicBezTo>
                  <a:cubicBezTo>
                    <a:pt x="203" y="39"/>
                    <a:pt x="190" y="19"/>
                    <a:pt x="175" y="0"/>
                  </a:cubicBezTo>
                </a:path>
              </a:pathLst>
            </a:custGeom>
            <a:solidFill>
              <a:srgbClr val="73A8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65"/>
            </a:p>
          </p:txBody>
        </p:sp>
        <p:sp>
          <p:nvSpPr>
            <p:cNvPr id="49" name="Freeform 45"/>
            <p:cNvSpPr>
              <a:spLocks/>
            </p:cNvSpPr>
            <p:nvPr userDrawn="1"/>
          </p:nvSpPr>
          <p:spPr bwMode="gray">
            <a:xfrm>
              <a:off x="11237913" y="2917825"/>
              <a:ext cx="6350" cy="50800"/>
            </a:xfrm>
            <a:custGeom>
              <a:avLst/>
              <a:gdLst>
                <a:gd name="T0" fmla="*/ 1 w 2"/>
                <a:gd name="T1" fmla="*/ 0 h 16"/>
                <a:gd name="T2" fmla="*/ 0 w 2"/>
                <a:gd name="T3" fmla="*/ 13 h 16"/>
                <a:gd name="T4" fmla="*/ 2 w 2"/>
                <a:gd name="T5" fmla="*/ 16 h 16"/>
                <a:gd name="T6" fmla="*/ 1 w 2"/>
                <a:gd name="T7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16">
                  <a:moveTo>
                    <a:pt x="1" y="0"/>
                  </a:moveTo>
                  <a:cubicBezTo>
                    <a:pt x="0" y="13"/>
                    <a:pt x="0" y="13"/>
                    <a:pt x="0" y="13"/>
                  </a:cubicBezTo>
                  <a:cubicBezTo>
                    <a:pt x="1" y="14"/>
                    <a:pt x="1" y="15"/>
                    <a:pt x="2" y="16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solidFill>
              <a:srgbClr val="71A0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65"/>
            </a:p>
          </p:txBody>
        </p:sp>
        <p:sp>
          <p:nvSpPr>
            <p:cNvPr id="50" name="Freeform 46"/>
            <p:cNvSpPr>
              <a:spLocks noEditPoints="1"/>
            </p:cNvSpPr>
            <p:nvPr userDrawn="1"/>
          </p:nvSpPr>
          <p:spPr bwMode="gray">
            <a:xfrm>
              <a:off x="11187113" y="2959100"/>
              <a:ext cx="90487" cy="995362"/>
            </a:xfrm>
            <a:custGeom>
              <a:avLst/>
              <a:gdLst>
                <a:gd name="T0" fmla="*/ 4 w 27"/>
                <a:gd name="T1" fmla="*/ 224 h 316"/>
                <a:gd name="T2" fmla="*/ 0 w 27"/>
                <a:gd name="T3" fmla="*/ 316 h 316"/>
                <a:gd name="T4" fmla="*/ 0 w 27"/>
                <a:gd name="T5" fmla="*/ 316 h 316"/>
                <a:gd name="T6" fmla="*/ 5 w 27"/>
                <a:gd name="T7" fmla="*/ 225 h 316"/>
                <a:gd name="T8" fmla="*/ 4 w 27"/>
                <a:gd name="T9" fmla="*/ 224 h 316"/>
                <a:gd name="T10" fmla="*/ 8 w 27"/>
                <a:gd name="T11" fmla="*/ 143 h 316"/>
                <a:gd name="T12" fmla="*/ 5 w 27"/>
                <a:gd name="T13" fmla="*/ 198 h 316"/>
                <a:gd name="T14" fmla="*/ 6 w 27"/>
                <a:gd name="T15" fmla="*/ 198 h 316"/>
                <a:gd name="T16" fmla="*/ 9 w 27"/>
                <a:gd name="T17" fmla="*/ 144 h 316"/>
                <a:gd name="T18" fmla="*/ 8 w 27"/>
                <a:gd name="T19" fmla="*/ 143 h 316"/>
                <a:gd name="T20" fmla="*/ 21 w 27"/>
                <a:gd name="T21" fmla="*/ 95 h 316"/>
                <a:gd name="T22" fmla="*/ 20 w 27"/>
                <a:gd name="T23" fmla="*/ 97 h 316"/>
                <a:gd name="T24" fmla="*/ 27 w 27"/>
                <a:gd name="T25" fmla="*/ 216 h 316"/>
                <a:gd name="T26" fmla="*/ 27 w 27"/>
                <a:gd name="T27" fmla="*/ 216 h 316"/>
                <a:gd name="T28" fmla="*/ 21 w 27"/>
                <a:gd name="T29" fmla="*/ 95 h 316"/>
                <a:gd name="T30" fmla="*/ 15 w 27"/>
                <a:gd name="T31" fmla="*/ 0 h 316"/>
                <a:gd name="T32" fmla="*/ 9 w 27"/>
                <a:gd name="T33" fmla="*/ 118 h 316"/>
                <a:gd name="T34" fmla="*/ 10 w 27"/>
                <a:gd name="T35" fmla="*/ 118 h 316"/>
                <a:gd name="T36" fmla="*/ 16 w 27"/>
                <a:gd name="T37" fmla="*/ 14 h 316"/>
                <a:gd name="T38" fmla="*/ 19 w 27"/>
                <a:gd name="T39" fmla="*/ 76 h 316"/>
                <a:gd name="T40" fmla="*/ 20 w 27"/>
                <a:gd name="T41" fmla="*/ 75 h 316"/>
                <a:gd name="T42" fmla="*/ 17 w 27"/>
                <a:gd name="T43" fmla="*/ 3 h 316"/>
                <a:gd name="T44" fmla="*/ 15 w 27"/>
                <a:gd name="T45" fmla="*/ 0 h 3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7" h="316">
                  <a:moveTo>
                    <a:pt x="4" y="224"/>
                  </a:moveTo>
                  <a:cubicBezTo>
                    <a:pt x="0" y="316"/>
                    <a:pt x="0" y="316"/>
                    <a:pt x="0" y="316"/>
                  </a:cubicBezTo>
                  <a:cubicBezTo>
                    <a:pt x="0" y="316"/>
                    <a:pt x="0" y="316"/>
                    <a:pt x="0" y="316"/>
                  </a:cubicBezTo>
                  <a:cubicBezTo>
                    <a:pt x="5" y="225"/>
                    <a:pt x="5" y="225"/>
                    <a:pt x="5" y="225"/>
                  </a:cubicBezTo>
                  <a:cubicBezTo>
                    <a:pt x="4" y="224"/>
                    <a:pt x="4" y="224"/>
                    <a:pt x="4" y="224"/>
                  </a:cubicBezTo>
                  <a:moveTo>
                    <a:pt x="8" y="143"/>
                  </a:moveTo>
                  <a:cubicBezTo>
                    <a:pt x="5" y="198"/>
                    <a:pt x="5" y="198"/>
                    <a:pt x="5" y="198"/>
                  </a:cubicBezTo>
                  <a:cubicBezTo>
                    <a:pt x="6" y="198"/>
                    <a:pt x="6" y="198"/>
                    <a:pt x="6" y="198"/>
                  </a:cubicBezTo>
                  <a:cubicBezTo>
                    <a:pt x="9" y="144"/>
                    <a:pt x="9" y="144"/>
                    <a:pt x="9" y="144"/>
                  </a:cubicBezTo>
                  <a:cubicBezTo>
                    <a:pt x="8" y="143"/>
                    <a:pt x="8" y="143"/>
                    <a:pt x="8" y="143"/>
                  </a:cubicBezTo>
                  <a:moveTo>
                    <a:pt x="21" y="95"/>
                  </a:moveTo>
                  <a:cubicBezTo>
                    <a:pt x="20" y="97"/>
                    <a:pt x="20" y="97"/>
                    <a:pt x="20" y="97"/>
                  </a:cubicBezTo>
                  <a:cubicBezTo>
                    <a:pt x="27" y="216"/>
                    <a:pt x="27" y="216"/>
                    <a:pt x="27" y="216"/>
                  </a:cubicBezTo>
                  <a:cubicBezTo>
                    <a:pt x="27" y="216"/>
                    <a:pt x="27" y="216"/>
                    <a:pt x="27" y="216"/>
                  </a:cubicBezTo>
                  <a:cubicBezTo>
                    <a:pt x="21" y="95"/>
                    <a:pt x="21" y="95"/>
                    <a:pt x="21" y="95"/>
                  </a:cubicBezTo>
                  <a:moveTo>
                    <a:pt x="15" y="0"/>
                  </a:moveTo>
                  <a:cubicBezTo>
                    <a:pt x="9" y="118"/>
                    <a:pt x="9" y="118"/>
                    <a:pt x="9" y="118"/>
                  </a:cubicBezTo>
                  <a:cubicBezTo>
                    <a:pt x="10" y="118"/>
                    <a:pt x="10" y="118"/>
                    <a:pt x="10" y="118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9" y="76"/>
                    <a:pt x="19" y="76"/>
                    <a:pt x="19" y="76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17" y="3"/>
                    <a:pt x="17" y="3"/>
                    <a:pt x="17" y="3"/>
                  </a:cubicBezTo>
                  <a:cubicBezTo>
                    <a:pt x="16" y="2"/>
                    <a:pt x="16" y="1"/>
                    <a:pt x="15" y="0"/>
                  </a:cubicBezTo>
                </a:path>
              </a:pathLst>
            </a:custGeom>
            <a:solidFill>
              <a:srgbClr val="71A0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65"/>
            </a:p>
          </p:txBody>
        </p:sp>
        <p:sp>
          <p:nvSpPr>
            <p:cNvPr id="51" name="Freeform 47"/>
            <p:cNvSpPr>
              <a:spLocks/>
            </p:cNvSpPr>
            <p:nvPr userDrawn="1"/>
          </p:nvSpPr>
          <p:spPr bwMode="gray">
            <a:xfrm>
              <a:off x="11285538" y="3771900"/>
              <a:ext cx="3175" cy="74612"/>
            </a:xfrm>
            <a:custGeom>
              <a:avLst/>
              <a:gdLst>
                <a:gd name="T0" fmla="*/ 0 w 1"/>
                <a:gd name="T1" fmla="*/ 0 h 24"/>
                <a:gd name="T2" fmla="*/ 0 w 1"/>
                <a:gd name="T3" fmla="*/ 0 h 24"/>
                <a:gd name="T4" fmla="*/ 1 w 1"/>
                <a:gd name="T5" fmla="*/ 24 h 24"/>
                <a:gd name="T6" fmla="*/ 1 w 1"/>
                <a:gd name="T7" fmla="*/ 24 h 24"/>
                <a:gd name="T8" fmla="*/ 0 w 1"/>
                <a:gd name="T9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24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" y="24"/>
                    <a:pt x="1" y="24"/>
                    <a:pt x="1" y="24"/>
                  </a:cubicBezTo>
                  <a:cubicBezTo>
                    <a:pt x="1" y="24"/>
                    <a:pt x="1" y="24"/>
                    <a:pt x="1" y="24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71A0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65"/>
            </a:p>
          </p:txBody>
        </p:sp>
        <p:sp>
          <p:nvSpPr>
            <p:cNvPr id="52" name="Freeform 48"/>
            <p:cNvSpPr>
              <a:spLocks/>
            </p:cNvSpPr>
            <p:nvPr userDrawn="1"/>
          </p:nvSpPr>
          <p:spPr bwMode="gray">
            <a:xfrm>
              <a:off x="11280775" y="3717925"/>
              <a:ext cx="4762" cy="53975"/>
            </a:xfrm>
            <a:custGeom>
              <a:avLst/>
              <a:gdLst>
                <a:gd name="T0" fmla="*/ 0 w 1"/>
                <a:gd name="T1" fmla="*/ 0 h 17"/>
                <a:gd name="T2" fmla="*/ 0 w 1"/>
                <a:gd name="T3" fmla="*/ 0 h 17"/>
                <a:gd name="T4" fmla="*/ 1 w 1"/>
                <a:gd name="T5" fmla="*/ 17 h 17"/>
                <a:gd name="T6" fmla="*/ 1 w 1"/>
                <a:gd name="T7" fmla="*/ 17 h 17"/>
                <a:gd name="T8" fmla="*/ 0 w 1"/>
                <a:gd name="T9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7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71A0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65"/>
            </a:p>
          </p:txBody>
        </p:sp>
        <p:sp>
          <p:nvSpPr>
            <p:cNvPr id="53" name="Freeform 49"/>
            <p:cNvSpPr>
              <a:spLocks/>
            </p:cNvSpPr>
            <p:nvPr userDrawn="1"/>
          </p:nvSpPr>
          <p:spPr bwMode="gray">
            <a:xfrm>
              <a:off x="11295063" y="3932238"/>
              <a:ext cx="0" cy="25400"/>
            </a:xfrm>
            <a:custGeom>
              <a:avLst/>
              <a:gdLst>
                <a:gd name="T0" fmla="*/ 0 h 16"/>
                <a:gd name="T1" fmla="*/ 0 h 16"/>
                <a:gd name="T2" fmla="*/ 16 h 16"/>
                <a:gd name="T3" fmla="*/ 0 h 16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16">
                  <a:moveTo>
                    <a:pt x="0" y="0"/>
                  </a:moveTo>
                  <a:lnTo>
                    <a:pt x="0" y="0"/>
                  </a:lnTo>
                  <a:lnTo>
                    <a:pt x="0" y="1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1A0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65"/>
            </a:p>
          </p:txBody>
        </p:sp>
        <p:sp>
          <p:nvSpPr>
            <p:cNvPr id="54" name="Freeform 50"/>
            <p:cNvSpPr>
              <a:spLocks/>
            </p:cNvSpPr>
            <p:nvPr userDrawn="1"/>
          </p:nvSpPr>
          <p:spPr bwMode="gray">
            <a:xfrm>
              <a:off x="11295063" y="3932238"/>
              <a:ext cx="0" cy="25400"/>
            </a:xfrm>
            <a:custGeom>
              <a:avLst/>
              <a:gdLst>
                <a:gd name="T0" fmla="*/ 0 h 16"/>
                <a:gd name="T1" fmla="*/ 0 h 16"/>
                <a:gd name="T2" fmla="*/ 16 h 16"/>
                <a:gd name="T3" fmla="*/ 0 h 16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16">
                  <a:moveTo>
                    <a:pt x="0" y="0"/>
                  </a:moveTo>
                  <a:lnTo>
                    <a:pt x="0" y="0"/>
                  </a:lnTo>
                  <a:lnTo>
                    <a:pt x="0" y="16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65"/>
            </a:p>
          </p:txBody>
        </p:sp>
        <p:sp>
          <p:nvSpPr>
            <p:cNvPr id="55" name="Freeform 51"/>
            <p:cNvSpPr>
              <a:spLocks/>
            </p:cNvSpPr>
            <p:nvPr userDrawn="1"/>
          </p:nvSpPr>
          <p:spPr bwMode="gray">
            <a:xfrm>
              <a:off x="11177588" y="3771900"/>
              <a:ext cx="123825" cy="327025"/>
            </a:xfrm>
            <a:custGeom>
              <a:avLst/>
              <a:gdLst>
                <a:gd name="T0" fmla="*/ 32 w 37"/>
                <a:gd name="T1" fmla="*/ 0 h 104"/>
                <a:gd name="T2" fmla="*/ 4 w 37"/>
                <a:gd name="T3" fmla="*/ 59 h 104"/>
                <a:gd name="T4" fmla="*/ 19 w 37"/>
                <a:gd name="T5" fmla="*/ 71 h 104"/>
                <a:gd name="T6" fmla="*/ 4 w 37"/>
                <a:gd name="T7" fmla="*/ 87 h 104"/>
                <a:gd name="T8" fmla="*/ 1 w 37"/>
                <a:gd name="T9" fmla="*/ 84 h 104"/>
                <a:gd name="T10" fmla="*/ 0 w 37"/>
                <a:gd name="T11" fmla="*/ 103 h 104"/>
                <a:gd name="T12" fmla="*/ 18 w 37"/>
                <a:gd name="T13" fmla="*/ 104 h 104"/>
                <a:gd name="T14" fmla="*/ 37 w 37"/>
                <a:gd name="T15" fmla="*/ 103 h 104"/>
                <a:gd name="T16" fmla="*/ 35 w 37"/>
                <a:gd name="T17" fmla="*/ 59 h 104"/>
                <a:gd name="T18" fmla="*/ 35 w 37"/>
                <a:gd name="T19" fmla="*/ 51 h 104"/>
                <a:gd name="T20" fmla="*/ 33 w 37"/>
                <a:gd name="T21" fmla="*/ 53 h 104"/>
                <a:gd name="T22" fmla="*/ 17 w 37"/>
                <a:gd name="T23" fmla="*/ 37 h 104"/>
                <a:gd name="T24" fmla="*/ 33 w 37"/>
                <a:gd name="T25" fmla="*/ 24 h 104"/>
                <a:gd name="T26" fmla="*/ 32 w 37"/>
                <a:gd name="T27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7" h="104">
                  <a:moveTo>
                    <a:pt x="32" y="0"/>
                  </a:moveTo>
                  <a:cubicBezTo>
                    <a:pt x="24" y="21"/>
                    <a:pt x="15" y="40"/>
                    <a:pt x="4" y="59"/>
                  </a:cubicBezTo>
                  <a:cubicBezTo>
                    <a:pt x="19" y="71"/>
                    <a:pt x="19" y="71"/>
                    <a:pt x="19" y="71"/>
                  </a:cubicBezTo>
                  <a:cubicBezTo>
                    <a:pt x="4" y="87"/>
                    <a:pt x="4" y="87"/>
                    <a:pt x="4" y="87"/>
                  </a:cubicBezTo>
                  <a:cubicBezTo>
                    <a:pt x="1" y="84"/>
                    <a:pt x="1" y="84"/>
                    <a:pt x="1" y="84"/>
                  </a:cubicBezTo>
                  <a:cubicBezTo>
                    <a:pt x="0" y="103"/>
                    <a:pt x="0" y="103"/>
                    <a:pt x="0" y="103"/>
                  </a:cubicBezTo>
                  <a:cubicBezTo>
                    <a:pt x="6" y="104"/>
                    <a:pt x="12" y="104"/>
                    <a:pt x="18" y="104"/>
                  </a:cubicBezTo>
                  <a:cubicBezTo>
                    <a:pt x="25" y="104"/>
                    <a:pt x="31" y="104"/>
                    <a:pt x="37" y="103"/>
                  </a:cubicBezTo>
                  <a:cubicBezTo>
                    <a:pt x="35" y="59"/>
                    <a:pt x="35" y="59"/>
                    <a:pt x="35" y="59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3" y="53"/>
                    <a:pt x="33" y="53"/>
                    <a:pt x="33" y="53"/>
                  </a:cubicBezTo>
                  <a:cubicBezTo>
                    <a:pt x="17" y="37"/>
                    <a:pt x="17" y="37"/>
                    <a:pt x="17" y="37"/>
                  </a:cubicBezTo>
                  <a:cubicBezTo>
                    <a:pt x="33" y="24"/>
                    <a:pt x="33" y="24"/>
                    <a:pt x="33" y="24"/>
                  </a:cubicBezTo>
                  <a:cubicBezTo>
                    <a:pt x="32" y="0"/>
                    <a:pt x="32" y="0"/>
                    <a:pt x="32" y="0"/>
                  </a:cubicBezTo>
                </a:path>
              </a:pathLst>
            </a:custGeom>
            <a:solidFill>
              <a:srgbClr val="71A0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65"/>
            </a:p>
          </p:txBody>
        </p:sp>
        <p:sp>
          <p:nvSpPr>
            <p:cNvPr id="56" name="Freeform 52"/>
            <p:cNvSpPr>
              <a:spLocks/>
            </p:cNvSpPr>
            <p:nvPr userDrawn="1"/>
          </p:nvSpPr>
          <p:spPr bwMode="gray">
            <a:xfrm>
              <a:off x="11187113" y="3003550"/>
              <a:ext cx="98425" cy="954087"/>
            </a:xfrm>
            <a:custGeom>
              <a:avLst/>
              <a:gdLst>
                <a:gd name="T0" fmla="*/ 16 w 29"/>
                <a:gd name="T1" fmla="*/ 0 h 303"/>
                <a:gd name="T2" fmla="*/ 10 w 29"/>
                <a:gd name="T3" fmla="*/ 104 h 303"/>
                <a:gd name="T4" fmla="*/ 21 w 29"/>
                <a:gd name="T5" fmla="*/ 112 h 303"/>
                <a:gd name="T6" fmla="*/ 10 w 29"/>
                <a:gd name="T7" fmla="*/ 132 h 303"/>
                <a:gd name="T8" fmla="*/ 9 w 29"/>
                <a:gd name="T9" fmla="*/ 130 h 303"/>
                <a:gd name="T10" fmla="*/ 6 w 29"/>
                <a:gd name="T11" fmla="*/ 184 h 303"/>
                <a:gd name="T12" fmla="*/ 21 w 29"/>
                <a:gd name="T13" fmla="*/ 196 h 303"/>
                <a:gd name="T14" fmla="*/ 6 w 29"/>
                <a:gd name="T15" fmla="*/ 212 h 303"/>
                <a:gd name="T16" fmla="*/ 5 w 29"/>
                <a:gd name="T17" fmla="*/ 211 h 303"/>
                <a:gd name="T18" fmla="*/ 0 w 29"/>
                <a:gd name="T19" fmla="*/ 302 h 303"/>
                <a:gd name="T20" fmla="*/ 1 w 29"/>
                <a:gd name="T21" fmla="*/ 303 h 303"/>
                <a:gd name="T22" fmla="*/ 29 w 29"/>
                <a:gd name="T23" fmla="*/ 244 h 303"/>
                <a:gd name="T24" fmla="*/ 28 w 29"/>
                <a:gd name="T25" fmla="*/ 227 h 303"/>
                <a:gd name="T26" fmla="*/ 25 w 29"/>
                <a:gd name="T27" fmla="*/ 231 h 303"/>
                <a:gd name="T28" fmla="*/ 9 w 29"/>
                <a:gd name="T29" fmla="*/ 216 h 303"/>
                <a:gd name="T30" fmla="*/ 27 w 29"/>
                <a:gd name="T31" fmla="*/ 202 h 303"/>
                <a:gd name="T32" fmla="*/ 20 w 29"/>
                <a:gd name="T33" fmla="*/ 83 h 303"/>
                <a:gd name="T34" fmla="*/ 20 w 29"/>
                <a:gd name="T35" fmla="*/ 83 h 303"/>
                <a:gd name="T36" fmla="*/ 16 w 29"/>
                <a:gd name="T37" fmla="*/ 65 h 303"/>
                <a:gd name="T38" fmla="*/ 19 w 29"/>
                <a:gd name="T39" fmla="*/ 62 h 303"/>
                <a:gd name="T40" fmla="*/ 16 w 29"/>
                <a:gd name="T41" fmla="*/ 0 h 3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9" h="303">
                  <a:moveTo>
                    <a:pt x="16" y="0"/>
                  </a:moveTo>
                  <a:cubicBezTo>
                    <a:pt x="10" y="104"/>
                    <a:pt x="10" y="104"/>
                    <a:pt x="10" y="104"/>
                  </a:cubicBezTo>
                  <a:cubicBezTo>
                    <a:pt x="21" y="112"/>
                    <a:pt x="21" y="112"/>
                    <a:pt x="21" y="112"/>
                  </a:cubicBezTo>
                  <a:cubicBezTo>
                    <a:pt x="10" y="132"/>
                    <a:pt x="10" y="132"/>
                    <a:pt x="10" y="132"/>
                  </a:cubicBezTo>
                  <a:cubicBezTo>
                    <a:pt x="9" y="130"/>
                    <a:pt x="9" y="130"/>
                    <a:pt x="9" y="130"/>
                  </a:cubicBezTo>
                  <a:cubicBezTo>
                    <a:pt x="6" y="184"/>
                    <a:pt x="6" y="184"/>
                    <a:pt x="6" y="184"/>
                  </a:cubicBezTo>
                  <a:cubicBezTo>
                    <a:pt x="21" y="196"/>
                    <a:pt x="21" y="196"/>
                    <a:pt x="21" y="196"/>
                  </a:cubicBezTo>
                  <a:cubicBezTo>
                    <a:pt x="6" y="212"/>
                    <a:pt x="6" y="212"/>
                    <a:pt x="6" y="212"/>
                  </a:cubicBezTo>
                  <a:cubicBezTo>
                    <a:pt x="5" y="211"/>
                    <a:pt x="5" y="211"/>
                    <a:pt x="5" y="211"/>
                  </a:cubicBezTo>
                  <a:cubicBezTo>
                    <a:pt x="0" y="302"/>
                    <a:pt x="0" y="302"/>
                    <a:pt x="0" y="302"/>
                  </a:cubicBezTo>
                  <a:cubicBezTo>
                    <a:pt x="1" y="303"/>
                    <a:pt x="1" y="303"/>
                    <a:pt x="1" y="303"/>
                  </a:cubicBezTo>
                  <a:cubicBezTo>
                    <a:pt x="12" y="284"/>
                    <a:pt x="21" y="265"/>
                    <a:pt x="29" y="244"/>
                  </a:cubicBezTo>
                  <a:cubicBezTo>
                    <a:pt x="28" y="227"/>
                    <a:pt x="28" y="227"/>
                    <a:pt x="28" y="227"/>
                  </a:cubicBezTo>
                  <a:cubicBezTo>
                    <a:pt x="25" y="231"/>
                    <a:pt x="25" y="231"/>
                    <a:pt x="25" y="231"/>
                  </a:cubicBezTo>
                  <a:cubicBezTo>
                    <a:pt x="9" y="216"/>
                    <a:pt x="9" y="216"/>
                    <a:pt x="9" y="216"/>
                  </a:cubicBezTo>
                  <a:cubicBezTo>
                    <a:pt x="27" y="202"/>
                    <a:pt x="27" y="202"/>
                    <a:pt x="27" y="202"/>
                  </a:cubicBezTo>
                  <a:cubicBezTo>
                    <a:pt x="20" y="83"/>
                    <a:pt x="20" y="83"/>
                    <a:pt x="20" y="83"/>
                  </a:cubicBezTo>
                  <a:cubicBezTo>
                    <a:pt x="20" y="83"/>
                    <a:pt x="20" y="83"/>
                    <a:pt x="20" y="83"/>
                  </a:cubicBezTo>
                  <a:cubicBezTo>
                    <a:pt x="16" y="65"/>
                    <a:pt x="16" y="65"/>
                    <a:pt x="16" y="65"/>
                  </a:cubicBezTo>
                  <a:cubicBezTo>
                    <a:pt x="19" y="62"/>
                    <a:pt x="19" y="62"/>
                    <a:pt x="19" y="62"/>
                  </a:cubicBezTo>
                  <a:cubicBezTo>
                    <a:pt x="16" y="0"/>
                    <a:pt x="16" y="0"/>
                    <a:pt x="16" y="0"/>
                  </a:cubicBezTo>
                </a:path>
              </a:pathLst>
            </a:custGeom>
            <a:solidFill>
              <a:srgbClr val="71A0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65"/>
            </a:p>
          </p:txBody>
        </p:sp>
        <p:sp>
          <p:nvSpPr>
            <p:cNvPr id="57" name="Freeform 53"/>
            <p:cNvSpPr>
              <a:spLocks/>
            </p:cNvSpPr>
            <p:nvPr userDrawn="1"/>
          </p:nvSpPr>
          <p:spPr bwMode="gray">
            <a:xfrm>
              <a:off x="11156950" y="3957638"/>
              <a:ext cx="84137" cy="87312"/>
            </a:xfrm>
            <a:custGeom>
              <a:avLst/>
              <a:gdLst>
                <a:gd name="T0" fmla="*/ 10 w 25"/>
                <a:gd name="T1" fmla="*/ 0 h 28"/>
                <a:gd name="T2" fmla="*/ 0 w 25"/>
                <a:gd name="T3" fmla="*/ 16 h 28"/>
                <a:gd name="T4" fmla="*/ 7 w 25"/>
                <a:gd name="T5" fmla="*/ 25 h 28"/>
                <a:gd name="T6" fmla="*/ 10 w 25"/>
                <a:gd name="T7" fmla="*/ 28 h 28"/>
                <a:gd name="T8" fmla="*/ 25 w 25"/>
                <a:gd name="T9" fmla="*/ 12 h 28"/>
                <a:gd name="T10" fmla="*/ 10 w 25"/>
                <a:gd name="T11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" h="28">
                  <a:moveTo>
                    <a:pt x="10" y="0"/>
                  </a:moveTo>
                  <a:cubicBezTo>
                    <a:pt x="6" y="5"/>
                    <a:pt x="3" y="10"/>
                    <a:pt x="0" y="16"/>
                  </a:cubicBezTo>
                  <a:cubicBezTo>
                    <a:pt x="7" y="25"/>
                    <a:pt x="7" y="25"/>
                    <a:pt x="7" y="25"/>
                  </a:cubicBezTo>
                  <a:cubicBezTo>
                    <a:pt x="10" y="28"/>
                    <a:pt x="10" y="28"/>
                    <a:pt x="10" y="28"/>
                  </a:cubicBezTo>
                  <a:cubicBezTo>
                    <a:pt x="25" y="12"/>
                    <a:pt x="25" y="12"/>
                    <a:pt x="25" y="12"/>
                  </a:cubicBezTo>
                  <a:cubicBezTo>
                    <a:pt x="10" y="0"/>
                    <a:pt x="10" y="0"/>
                    <a:pt x="10" y="0"/>
                  </a:cubicBezTo>
                </a:path>
              </a:pathLst>
            </a:custGeom>
            <a:solidFill>
              <a:srgbClr val="71A0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65"/>
            </a:p>
          </p:txBody>
        </p:sp>
        <p:sp>
          <p:nvSpPr>
            <p:cNvPr id="58" name="Freeform 54"/>
            <p:cNvSpPr>
              <a:spLocks/>
            </p:cNvSpPr>
            <p:nvPr userDrawn="1"/>
          </p:nvSpPr>
          <p:spPr bwMode="gray">
            <a:xfrm>
              <a:off x="10936288" y="3759200"/>
              <a:ext cx="254000" cy="247650"/>
            </a:xfrm>
            <a:custGeom>
              <a:avLst/>
              <a:gdLst>
                <a:gd name="T0" fmla="*/ 0 w 76"/>
                <a:gd name="T1" fmla="*/ 0 h 79"/>
                <a:gd name="T2" fmla="*/ 66 w 76"/>
                <a:gd name="T3" fmla="*/ 79 h 79"/>
                <a:gd name="T4" fmla="*/ 76 w 76"/>
                <a:gd name="T5" fmla="*/ 63 h 79"/>
                <a:gd name="T6" fmla="*/ 75 w 76"/>
                <a:gd name="T7" fmla="*/ 62 h 79"/>
                <a:gd name="T8" fmla="*/ 75 w 76"/>
                <a:gd name="T9" fmla="*/ 62 h 79"/>
                <a:gd name="T10" fmla="*/ 0 w 76"/>
                <a:gd name="T11" fmla="*/ 0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6" h="79">
                  <a:moveTo>
                    <a:pt x="0" y="0"/>
                  </a:moveTo>
                  <a:cubicBezTo>
                    <a:pt x="66" y="79"/>
                    <a:pt x="66" y="79"/>
                    <a:pt x="66" y="79"/>
                  </a:cubicBezTo>
                  <a:cubicBezTo>
                    <a:pt x="69" y="73"/>
                    <a:pt x="72" y="68"/>
                    <a:pt x="76" y="63"/>
                  </a:cubicBezTo>
                  <a:cubicBezTo>
                    <a:pt x="75" y="62"/>
                    <a:pt x="75" y="62"/>
                    <a:pt x="75" y="62"/>
                  </a:cubicBezTo>
                  <a:cubicBezTo>
                    <a:pt x="75" y="62"/>
                    <a:pt x="75" y="62"/>
                    <a:pt x="75" y="62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71A0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65"/>
            </a:p>
          </p:txBody>
        </p:sp>
        <p:sp>
          <p:nvSpPr>
            <p:cNvPr id="59" name="Freeform 55"/>
            <p:cNvSpPr>
              <a:spLocks/>
            </p:cNvSpPr>
            <p:nvPr userDrawn="1"/>
          </p:nvSpPr>
          <p:spPr bwMode="gray">
            <a:xfrm>
              <a:off x="10990263" y="3419475"/>
              <a:ext cx="268287" cy="250825"/>
            </a:xfrm>
            <a:custGeom>
              <a:avLst/>
              <a:gdLst>
                <a:gd name="T0" fmla="*/ 0 w 169"/>
                <a:gd name="T1" fmla="*/ 0 h 158"/>
                <a:gd name="T2" fmla="*/ 133 w 169"/>
                <a:gd name="T3" fmla="*/ 154 h 158"/>
                <a:gd name="T4" fmla="*/ 135 w 169"/>
                <a:gd name="T5" fmla="*/ 156 h 158"/>
                <a:gd name="T6" fmla="*/ 137 w 169"/>
                <a:gd name="T7" fmla="*/ 158 h 158"/>
                <a:gd name="T8" fmla="*/ 169 w 169"/>
                <a:gd name="T9" fmla="*/ 127 h 158"/>
                <a:gd name="T10" fmla="*/ 137 w 169"/>
                <a:gd name="T11" fmla="*/ 103 h 158"/>
                <a:gd name="T12" fmla="*/ 135 w 169"/>
                <a:gd name="T13" fmla="*/ 103 h 158"/>
                <a:gd name="T14" fmla="*/ 0 w 169"/>
                <a:gd name="T15" fmla="*/ 0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69" h="158">
                  <a:moveTo>
                    <a:pt x="0" y="0"/>
                  </a:moveTo>
                  <a:lnTo>
                    <a:pt x="133" y="154"/>
                  </a:lnTo>
                  <a:lnTo>
                    <a:pt x="135" y="156"/>
                  </a:lnTo>
                  <a:lnTo>
                    <a:pt x="137" y="158"/>
                  </a:lnTo>
                  <a:lnTo>
                    <a:pt x="169" y="127"/>
                  </a:lnTo>
                  <a:lnTo>
                    <a:pt x="137" y="103"/>
                  </a:lnTo>
                  <a:lnTo>
                    <a:pt x="135" y="10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1A0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65"/>
            </a:p>
          </p:txBody>
        </p:sp>
        <p:sp>
          <p:nvSpPr>
            <p:cNvPr id="60" name="Freeform 56"/>
            <p:cNvSpPr>
              <a:spLocks/>
            </p:cNvSpPr>
            <p:nvPr userDrawn="1"/>
          </p:nvSpPr>
          <p:spPr bwMode="gray">
            <a:xfrm>
              <a:off x="10990263" y="3419475"/>
              <a:ext cx="268287" cy="250825"/>
            </a:xfrm>
            <a:custGeom>
              <a:avLst/>
              <a:gdLst>
                <a:gd name="T0" fmla="*/ 0 w 169"/>
                <a:gd name="T1" fmla="*/ 0 h 158"/>
                <a:gd name="T2" fmla="*/ 133 w 169"/>
                <a:gd name="T3" fmla="*/ 154 h 158"/>
                <a:gd name="T4" fmla="*/ 135 w 169"/>
                <a:gd name="T5" fmla="*/ 156 h 158"/>
                <a:gd name="T6" fmla="*/ 137 w 169"/>
                <a:gd name="T7" fmla="*/ 158 h 158"/>
                <a:gd name="T8" fmla="*/ 169 w 169"/>
                <a:gd name="T9" fmla="*/ 127 h 158"/>
                <a:gd name="T10" fmla="*/ 137 w 169"/>
                <a:gd name="T11" fmla="*/ 103 h 158"/>
                <a:gd name="T12" fmla="*/ 135 w 169"/>
                <a:gd name="T13" fmla="*/ 103 h 158"/>
                <a:gd name="T14" fmla="*/ 0 w 169"/>
                <a:gd name="T15" fmla="*/ 0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69" h="158">
                  <a:moveTo>
                    <a:pt x="0" y="0"/>
                  </a:moveTo>
                  <a:lnTo>
                    <a:pt x="133" y="154"/>
                  </a:lnTo>
                  <a:lnTo>
                    <a:pt x="135" y="156"/>
                  </a:lnTo>
                  <a:lnTo>
                    <a:pt x="137" y="158"/>
                  </a:lnTo>
                  <a:lnTo>
                    <a:pt x="169" y="127"/>
                  </a:lnTo>
                  <a:lnTo>
                    <a:pt x="137" y="103"/>
                  </a:lnTo>
                  <a:lnTo>
                    <a:pt x="135" y="103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65"/>
            </a:p>
          </p:txBody>
        </p:sp>
        <p:sp>
          <p:nvSpPr>
            <p:cNvPr id="61" name="Freeform 57"/>
            <p:cNvSpPr>
              <a:spLocks/>
            </p:cNvSpPr>
            <p:nvPr userDrawn="1"/>
          </p:nvSpPr>
          <p:spPr bwMode="gray">
            <a:xfrm>
              <a:off x="11050588" y="3208338"/>
              <a:ext cx="207962" cy="211137"/>
            </a:xfrm>
            <a:custGeom>
              <a:avLst/>
              <a:gdLst>
                <a:gd name="T0" fmla="*/ 0 w 131"/>
                <a:gd name="T1" fmla="*/ 0 h 133"/>
                <a:gd name="T2" fmla="*/ 103 w 131"/>
                <a:gd name="T3" fmla="*/ 127 h 133"/>
                <a:gd name="T4" fmla="*/ 105 w 131"/>
                <a:gd name="T5" fmla="*/ 129 h 133"/>
                <a:gd name="T6" fmla="*/ 107 w 131"/>
                <a:gd name="T7" fmla="*/ 133 h 133"/>
                <a:gd name="T8" fmla="*/ 131 w 131"/>
                <a:gd name="T9" fmla="*/ 93 h 133"/>
                <a:gd name="T10" fmla="*/ 107 w 131"/>
                <a:gd name="T11" fmla="*/ 77 h 133"/>
                <a:gd name="T12" fmla="*/ 105 w 131"/>
                <a:gd name="T13" fmla="*/ 77 h 133"/>
                <a:gd name="T14" fmla="*/ 0 w 131"/>
                <a:gd name="T15" fmla="*/ 0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1" h="133">
                  <a:moveTo>
                    <a:pt x="0" y="0"/>
                  </a:moveTo>
                  <a:lnTo>
                    <a:pt x="103" y="127"/>
                  </a:lnTo>
                  <a:lnTo>
                    <a:pt x="105" y="129"/>
                  </a:lnTo>
                  <a:lnTo>
                    <a:pt x="107" y="133"/>
                  </a:lnTo>
                  <a:lnTo>
                    <a:pt x="131" y="93"/>
                  </a:lnTo>
                  <a:lnTo>
                    <a:pt x="107" y="77"/>
                  </a:lnTo>
                  <a:lnTo>
                    <a:pt x="105" y="7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1A0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65"/>
            </a:p>
          </p:txBody>
        </p:sp>
        <p:sp>
          <p:nvSpPr>
            <p:cNvPr id="62" name="Freeform 58"/>
            <p:cNvSpPr>
              <a:spLocks/>
            </p:cNvSpPr>
            <p:nvPr userDrawn="1"/>
          </p:nvSpPr>
          <p:spPr bwMode="gray">
            <a:xfrm>
              <a:off x="11050588" y="3208338"/>
              <a:ext cx="207962" cy="211137"/>
            </a:xfrm>
            <a:custGeom>
              <a:avLst/>
              <a:gdLst>
                <a:gd name="T0" fmla="*/ 0 w 131"/>
                <a:gd name="T1" fmla="*/ 0 h 133"/>
                <a:gd name="T2" fmla="*/ 103 w 131"/>
                <a:gd name="T3" fmla="*/ 127 h 133"/>
                <a:gd name="T4" fmla="*/ 105 w 131"/>
                <a:gd name="T5" fmla="*/ 129 h 133"/>
                <a:gd name="T6" fmla="*/ 107 w 131"/>
                <a:gd name="T7" fmla="*/ 133 h 133"/>
                <a:gd name="T8" fmla="*/ 131 w 131"/>
                <a:gd name="T9" fmla="*/ 93 h 133"/>
                <a:gd name="T10" fmla="*/ 107 w 131"/>
                <a:gd name="T11" fmla="*/ 77 h 133"/>
                <a:gd name="T12" fmla="*/ 105 w 131"/>
                <a:gd name="T13" fmla="*/ 77 h 133"/>
                <a:gd name="T14" fmla="*/ 0 w 131"/>
                <a:gd name="T15" fmla="*/ 0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1" h="133">
                  <a:moveTo>
                    <a:pt x="0" y="0"/>
                  </a:moveTo>
                  <a:lnTo>
                    <a:pt x="103" y="127"/>
                  </a:lnTo>
                  <a:lnTo>
                    <a:pt x="105" y="129"/>
                  </a:lnTo>
                  <a:lnTo>
                    <a:pt x="107" y="133"/>
                  </a:lnTo>
                  <a:lnTo>
                    <a:pt x="131" y="93"/>
                  </a:lnTo>
                  <a:lnTo>
                    <a:pt x="107" y="77"/>
                  </a:lnTo>
                  <a:lnTo>
                    <a:pt x="105" y="77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65"/>
            </a:p>
          </p:txBody>
        </p:sp>
        <p:sp>
          <p:nvSpPr>
            <p:cNvPr id="63" name="Freeform 59"/>
            <p:cNvSpPr>
              <a:spLocks/>
            </p:cNvSpPr>
            <p:nvPr userDrawn="1"/>
          </p:nvSpPr>
          <p:spPr bwMode="gray">
            <a:xfrm>
              <a:off x="11234738" y="3733800"/>
              <a:ext cx="220662" cy="204787"/>
            </a:xfrm>
            <a:custGeom>
              <a:avLst/>
              <a:gdLst>
                <a:gd name="T0" fmla="*/ 60 w 66"/>
                <a:gd name="T1" fmla="*/ 0 h 65"/>
                <a:gd name="T2" fmla="*/ 16 w 66"/>
                <a:gd name="T3" fmla="*/ 36 h 65"/>
                <a:gd name="T4" fmla="*/ 16 w 66"/>
                <a:gd name="T5" fmla="*/ 36 h 65"/>
                <a:gd name="T6" fmla="*/ 0 w 66"/>
                <a:gd name="T7" fmla="*/ 49 h 65"/>
                <a:gd name="T8" fmla="*/ 16 w 66"/>
                <a:gd name="T9" fmla="*/ 65 h 65"/>
                <a:gd name="T10" fmla="*/ 18 w 66"/>
                <a:gd name="T11" fmla="*/ 63 h 65"/>
                <a:gd name="T12" fmla="*/ 18 w 66"/>
                <a:gd name="T13" fmla="*/ 63 h 65"/>
                <a:gd name="T14" fmla="*/ 66 w 66"/>
                <a:gd name="T15" fmla="*/ 5 h 65"/>
                <a:gd name="T16" fmla="*/ 60 w 66"/>
                <a:gd name="T17" fmla="*/ 0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6" h="65">
                  <a:moveTo>
                    <a:pt x="60" y="0"/>
                  </a:moveTo>
                  <a:cubicBezTo>
                    <a:pt x="16" y="36"/>
                    <a:pt x="16" y="36"/>
                    <a:pt x="16" y="36"/>
                  </a:cubicBezTo>
                  <a:cubicBezTo>
                    <a:pt x="16" y="36"/>
                    <a:pt x="16" y="36"/>
                    <a:pt x="16" y="36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16" y="65"/>
                    <a:pt x="16" y="65"/>
                    <a:pt x="16" y="65"/>
                  </a:cubicBezTo>
                  <a:cubicBezTo>
                    <a:pt x="18" y="63"/>
                    <a:pt x="18" y="63"/>
                    <a:pt x="18" y="63"/>
                  </a:cubicBezTo>
                  <a:cubicBezTo>
                    <a:pt x="18" y="63"/>
                    <a:pt x="18" y="63"/>
                    <a:pt x="18" y="63"/>
                  </a:cubicBezTo>
                  <a:cubicBezTo>
                    <a:pt x="66" y="5"/>
                    <a:pt x="66" y="5"/>
                    <a:pt x="66" y="5"/>
                  </a:cubicBezTo>
                  <a:cubicBezTo>
                    <a:pt x="64" y="3"/>
                    <a:pt x="62" y="1"/>
                    <a:pt x="60" y="0"/>
                  </a:cubicBezTo>
                </a:path>
              </a:pathLst>
            </a:custGeom>
            <a:solidFill>
              <a:srgbClr val="71A0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65"/>
            </a:p>
          </p:txBody>
        </p:sp>
        <p:sp>
          <p:nvSpPr>
            <p:cNvPr id="64" name="Freeform 60"/>
            <p:cNvSpPr>
              <a:spLocks/>
            </p:cNvSpPr>
            <p:nvPr userDrawn="1"/>
          </p:nvSpPr>
          <p:spPr bwMode="gray">
            <a:xfrm>
              <a:off x="11436350" y="3651250"/>
              <a:ext cx="103187" cy="98425"/>
            </a:xfrm>
            <a:custGeom>
              <a:avLst/>
              <a:gdLst>
                <a:gd name="T0" fmla="*/ 31 w 31"/>
                <a:gd name="T1" fmla="*/ 0 h 31"/>
                <a:gd name="T2" fmla="*/ 0 w 31"/>
                <a:gd name="T3" fmla="*/ 26 h 31"/>
                <a:gd name="T4" fmla="*/ 6 w 31"/>
                <a:gd name="T5" fmla="*/ 31 h 31"/>
                <a:gd name="T6" fmla="*/ 31 w 31"/>
                <a:gd name="T7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1" h="31">
                  <a:moveTo>
                    <a:pt x="31" y="0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2" y="27"/>
                    <a:pt x="4" y="29"/>
                    <a:pt x="6" y="31"/>
                  </a:cubicBezTo>
                  <a:cubicBezTo>
                    <a:pt x="31" y="0"/>
                    <a:pt x="31" y="0"/>
                    <a:pt x="31" y="0"/>
                  </a:cubicBezTo>
                </a:path>
              </a:pathLst>
            </a:custGeom>
            <a:solidFill>
              <a:srgbClr val="71A0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65"/>
            </a:p>
          </p:txBody>
        </p:sp>
        <p:sp>
          <p:nvSpPr>
            <p:cNvPr id="65" name="Freeform 61"/>
            <p:cNvSpPr>
              <a:spLocks/>
            </p:cNvSpPr>
            <p:nvPr userDrawn="1"/>
          </p:nvSpPr>
          <p:spPr bwMode="gray">
            <a:xfrm>
              <a:off x="11315700" y="3635375"/>
              <a:ext cx="26987" cy="44450"/>
            </a:xfrm>
            <a:custGeom>
              <a:avLst/>
              <a:gdLst>
                <a:gd name="T0" fmla="*/ 3 w 8"/>
                <a:gd name="T1" fmla="*/ 0 h 14"/>
                <a:gd name="T2" fmla="*/ 0 w 8"/>
                <a:gd name="T3" fmla="*/ 14 h 14"/>
                <a:gd name="T4" fmla="*/ 8 w 8"/>
                <a:gd name="T5" fmla="*/ 4 h 14"/>
                <a:gd name="T6" fmla="*/ 3 w 8"/>
                <a:gd name="T7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14">
                  <a:moveTo>
                    <a:pt x="3" y="0"/>
                  </a:moveTo>
                  <a:cubicBezTo>
                    <a:pt x="2" y="4"/>
                    <a:pt x="1" y="9"/>
                    <a:pt x="0" y="14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6" y="3"/>
                    <a:pt x="5" y="1"/>
                    <a:pt x="3" y="0"/>
                  </a:cubicBezTo>
                </a:path>
              </a:pathLst>
            </a:custGeom>
            <a:solidFill>
              <a:srgbClr val="71A0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65"/>
            </a:p>
          </p:txBody>
        </p:sp>
        <p:sp>
          <p:nvSpPr>
            <p:cNvPr id="66" name="Freeform 62"/>
            <p:cNvSpPr>
              <a:spLocks/>
            </p:cNvSpPr>
            <p:nvPr userDrawn="1"/>
          </p:nvSpPr>
          <p:spPr bwMode="gray">
            <a:xfrm>
              <a:off x="11325225" y="3478213"/>
              <a:ext cx="160337" cy="169862"/>
            </a:xfrm>
            <a:custGeom>
              <a:avLst/>
              <a:gdLst>
                <a:gd name="T0" fmla="*/ 48 w 48"/>
                <a:gd name="T1" fmla="*/ 0 h 54"/>
                <a:gd name="T2" fmla="*/ 3 w 48"/>
                <a:gd name="T3" fmla="*/ 37 h 54"/>
                <a:gd name="T4" fmla="*/ 0 w 48"/>
                <a:gd name="T5" fmla="*/ 50 h 54"/>
                <a:gd name="T6" fmla="*/ 5 w 48"/>
                <a:gd name="T7" fmla="*/ 54 h 54"/>
                <a:gd name="T8" fmla="*/ 48 w 48"/>
                <a:gd name="T9" fmla="*/ 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" h="54">
                  <a:moveTo>
                    <a:pt x="48" y="0"/>
                  </a:moveTo>
                  <a:cubicBezTo>
                    <a:pt x="3" y="37"/>
                    <a:pt x="3" y="37"/>
                    <a:pt x="3" y="37"/>
                  </a:cubicBezTo>
                  <a:cubicBezTo>
                    <a:pt x="2" y="41"/>
                    <a:pt x="1" y="46"/>
                    <a:pt x="0" y="50"/>
                  </a:cubicBezTo>
                  <a:cubicBezTo>
                    <a:pt x="2" y="51"/>
                    <a:pt x="3" y="53"/>
                    <a:pt x="5" y="54"/>
                  </a:cubicBezTo>
                  <a:cubicBezTo>
                    <a:pt x="48" y="0"/>
                    <a:pt x="48" y="0"/>
                    <a:pt x="48" y="0"/>
                  </a:cubicBezTo>
                </a:path>
              </a:pathLst>
            </a:custGeom>
            <a:solidFill>
              <a:srgbClr val="71A0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65"/>
            </a:p>
          </p:txBody>
        </p:sp>
        <p:sp>
          <p:nvSpPr>
            <p:cNvPr id="67" name="Freeform 63"/>
            <p:cNvSpPr>
              <a:spLocks/>
            </p:cNvSpPr>
            <p:nvPr userDrawn="1"/>
          </p:nvSpPr>
          <p:spPr bwMode="gray">
            <a:xfrm>
              <a:off x="11217275" y="3595688"/>
              <a:ext cx="117475" cy="134937"/>
            </a:xfrm>
            <a:custGeom>
              <a:avLst/>
              <a:gdLst>
                <a:gd name="T0" fmla="*/ 35 w 35"/>
                <a:gd name="T1" fmla="*/ 0 h 43"/>
                <a:gd name="T2" fmla="*/ 18 w 35"/>
                <a:gd name="T3" fmla="*/ 14 h 43"/>
                <a:gd name="T4" fmla="*/ 18 w 35"/>
                <a:gd name="T5" fmla="*/ 14 h 43"/>
                <a:gd name="T6" fmla="*/ 0 w 35"/>
                <a:gd name="T7" fmla="*/ 28 h 43"/>
                <a:gd name="T8" fmla="*/ 16 w 35"/>
                <a:gd name="T9" fmla="*/ 43 h 43"/>
                <a:gd name="T10" fmla="*/ 19 w 35"/>
                <a:gd name="T11" fmla="*/ 39 h 43"/>
                <a:gd name="T12" fmla="*/ 19 w 35"/>
                <a:gd name="T13" fmla="*/ 39 h 43"/>
                <a:gd name="T14" fmla="*/ 29 w 35"/>
                <a:gd name="T15" fmla="*/ 27 h 43"/>
                <a:gd name="T16" fmla="*/ 32 w 35"/>
                <a:gd name="T17" fmla="*/ 13 h 43"/>
                <a:gd name="T18" fmla="*/ 35 w 35"/>
                <a:gd name="T19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5" h="43">
                  <a:moveTo>
                    <a:pt x="35" y="0"/>
                  </a:moveTo>
                  <a:cubicBezTo>
                    <a:pt x="18" y="14"/>
                    <a:pt x="18" y="14"/>
                    <a:pt x="18" y="14"/>
                  </a:cubicBezTo>
                  <a:cubicBezTo>
                    <a:pt x="18" y="14"/>
                    <a:pt x="18" y="14"/>
                    <a:pt x="18" y="14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16" y="43"/>
                    <a:pt x="16" y="43"/>
                    <a:pt x="16" y="43"/>
                  </a:cubicBezTo>
                  <a:cubicBezTo>
                    <a:pt x="19" y="39"/>
                    <a:pt x="19" y="39"/>
                    <a:pt x="19" y="39"/>
                  </a:cubicBezTo>
                  <a:cubicBezTo>
                    <a:pt x="19" y="39"/>
                    <a:pt x="19" y="39"/>
                    <a:pt x="19" y="39"/>
                  </a:cubicBezTo>
                  <a:cubicBezTo>
                    <a:pt x="29" y="27"/>
                    <a:pt x="29" y="27"/>
                    <a:pt x="29" y="27"/>
                  </a:cubicBezTo>
                  <a:cubicBezTo>
                    <a:pt x="30" y="22"/>
                    <a:pt x="31" y="17"/>
                    <a:pt x="32" y="13"/>
                  </a:cubicBezTo>
                  <a:cubicBezTo>
                    <a:pt x="33" y="9"/>
                    <a:pt x="34" y="4"/>
                    <a:pt x="35" y="0"/>
                  </a:cubicBezTo>
                </a:path>
              </a:pathLst>
            </a:custGeom>
            <a:solidFill>
              <a:srgbClr val="71A0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65"/>
            </a:p>
          </p:txBody>
        </p:sp>
        <p:sp>
          <p:nvSpPr>
            <p:cNvPr id="68" name="Freeform 64"/>
            <p:cNvSpPr>
              <a:spLocks/>
            </p:cNvSpPr>
            <p:nvPr userDrawn="1"/>
          </p:nvSpPr>
          <p:spPr bwMode="gray">
            <a:xfrm>
              <a:off x="11315700" y="3119438"/>
              <a:ext cx="42862" cy="53975"/>
            </a:xfrm>
            <a:custGeom>
              <a:avLst/>
              <a:gdLst>
                <a:gd name="T0" fmla="*/ 13 w 13"/>
                <a:gd name="T1" fmla="*/ 0 h 17"/>
                <a:gd name="T2" fmla="*/ 0 w 13"/>
                <a:gd name="T3" fmla="*/ 10 h 17"/>
                <a:gd name="T4" fmla="*/ 2 w 13"/>
                <a:gd name="T5" fmla="*/ 17 h 17"/>
                <a:gd name="T6" fmla="*/ 13 w 13"/>
                <a:gd name="T7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17">
                  <a:moveTo>
                    <a:pt x="13" y="0"/>
                  </a:moveTo>
                  <a:cubicBezTo>
                    <a:pt x="0" y="10"/>
                    <a:pt x="0" y="10"/>
                    <a:pt x="0" y="10"/>
                  </a:cubicBezTo>
                  <a:cubicBezTo>
                    <a:pt x="0" y="12"/>
                    <a:pt x="1" y="15"/>
                    <a:pt x="2" y="17"/>
                  </a:cubicBezTo>
                  <a:cubicBezTo>
                    <a:pt x="13" y="0"/>
                    <a:pt x="13" y="0"/>
                    <a:pt x="13" y="0"/>
                  </a:cubicBezTo>
                </a:path>
              </a:pathLst>
            </a:custGeom>
            <a:solidFill>
              <a:srgbClr val="71A0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65"/>
            </a:p>
          </p:txBody>
        </p:sp>
        <p:sp>
          <p:nvSpPr>
            <p:cNvPr id="69" name="Freeform 65"/>
            <p:cNvSpPr>
              <a:spLocks/>
            </p:cNvSpPr>
            <p:nvPr userDrawn="1"/>
          </p:nvSpPr>
          <p:spPr bwMode="gray">
            <a:xfrm>
              <a:off x="11241088" y="3151188"/>
              <a:ext cx="80962" cy="112712"/>
            </a:xfrm>
            <a:custGeom>
              <a:avLst/>
              <a:gdLst>
                <a:gd name="T0" fmla="*/ 22 w 24"/>
                <a:gd name="T1" fmla="*/ 0 h 36"/>
                <a:gd name="T2" fmla="*/ 4 w 24"/>
                <a:gd name="T3" fmla="*/ 14 h 36"/>
                <a:gd name="T4" fmla="*/ 3 w 24"/>
                <a:gd name="T5" fmla="*/ 15 h 36"/>
                <a:gd name="T6" fmla="*/ 0 w 24"/>
                <a:gd name="T7" fmla="*/ 18 h 36"/>
                <a:gd name="T8" fmla="*/ 4 w 24"/>
                <a:gd name="T9" fmla="*/ 36 h 36"/>
                <a:gd name="T10" fmla="*/ 4 w 24"/>
                <a:gd name="T11" fmla="*/ 36 h 36"/>
                <a:gd name="T12" fmla="*/ 5 w 24"/>
                <a:gd name="T13" fmla="*/ 34 h 36"/>
                <a:gd name="T14" fmla="*/ 24 w 24"/>
                <a:gd name="T15" fmla="*/ 7 h 36"/>
                <a:gd name="T16" fmla="*/ 22 w 24"/>
                <a:gd name="T17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4" h="36">
                  <a:moveTo>
                    <a:pt x="22" y="0"/>
                  </a:moveTo>
                  <a:cubicBezTo>
                    <a:pt x="4" y="14"/>
                    <a:pt x="4" y="14"/>
                    <a:pt x="4" y="14"/>
                  </a:cubicBezTo>
                  <a:cubicBezTo>
                    <a:pt x="3" y="15"/>
                    <a:pt x="3" y="15"/>
                    <a:pt x="3" y="15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4" y="36"/>
                    <a:pt x="4" y="36"/>
                    <a:pt x="4" y="36"/>
                  </a:cubicBezTo>
                  <a:cubicBezTo>
                    <a:pt x="4" y="36"/>
                    <a:pt x="4" y="36"/>
                    <a:pt x="4" y="36"/>
                  </a:cubicBezTo>
                  <a:cubicBezTo>
                    <a:pt x="5" y="34"/>
                    <a:pt x="5" y="34"/>
                    <a:pt x="5" y="34"/>
                  </a:cubicBezTo>
                  <a:cubicBezTo>
                    <a:pt x="24" y="7"/>
                    <a:pt x="24" y="7"/>
                    <a:pt x="24" y="7"/>
                  </a:cubicBezTo>
                  <a:cubicBezTo>
                    <a:pt x="23" y="5"/>
                    <a:pt x="22" y="2"/>
                    <a:pt x="22" y="0"/>
                  </a:cubicBezTo>
                </a:path>
              </a:pathLst>
            </a:custGeom>
            <a:solidFill>
              <a:srgbClr val="71A0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65"/>
            </a:p>
          </p:txBody>
        </p:sp>
        <p:sp>
          <p:nvSpPr>
            <p:cNvPr id="70" name="Freeform 66"/>
            <p:cNvSpPr>
              <a:spLocks/>
            </p:cNvSpPr>
            <p:nvPr userDrawn="1"/>
          </p:nvSpPr>
          <p:spPr bwMode="gray">
            <a:xfrm>
              <a:off x="9136063" y="4791075"/>
              <a:ext cx="69850" cy="150812"/>
            </a:xfrm>
            <a:custGeom>
              <a:avLst/>
              <a:gdLst>
                <a:gd name="T0" fmla="*/ 19 w 21"/>
                <a:gd name="T1" fmla="*/ 0 h 48"/>
                <a:gd name="T2" fmla="*/ 10 w 21"/>
                <a:gd name="T3" fmla="*/ 1 h 48"/>
                <a:gd name="T4" fmla="*/ 2 w 21"/>
                <a:gd name="T5" fmla="*/ 0 h 48"/>
                <a:gd name="T6" fmla="*/ 0 w 21"/>
                <a:gd name="T7" fmla="*/ 48 h 48"/>
                <a:gd name="T8" fmla="*/ 21 w 21"/>
                <a:gd name="T9" fmla="*/ 48 h 48"/>
                <a:gd name="T10" fmla="*/ 19 w 21"/>
                <a:gd name="T11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" h="48">
                  <a:moveTo>
                    <a:pt x="19" y="0"/>
                  </a:moveTo>
                  <a:cubicBezTo>
                    <a:pt x="16" y="0"/>
                    <a:pt x="13" y="1"/>
                    <a:pt x="10" y="1"/>
                  </a:cubicBezTo>
                  <a:cubicBezTo>
                    <a:pt x="8" y="1"/>
                    <a:pt x="5" y="0"/>
                    <a:pt x="2" y="0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21" y="48"/>
                    <a:pt x="21" y="48"/>
                    <a:pt x="21" y="48"/>
                  </a:cubicBezTo>
                  <a:cubicBezTo>
                    <a:pt x="19" y="0"/>
                    <a:pt x="19" y="0"/>
                    <a:pt x="19" y="0"/>
                  </a:cubicBezTo>
                </a:path>
              </a:pathLst>
            </a:custGeom>
            <a:solidFill>
              <a:srgbClr val="6987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65"/>
            </a:p>
          </p:txBody>
        </p:sp>
        <p:sp>
          <p:nvSpPr>
            <p:cNvPr id="71" name="Freeform 67"/>
            <p:cNvSpPr>
              <a:spLocks/>
            </p:cNvSpPr>
            <p:nvPr userDrawn="1"/>
          </p:nvSpPr>
          <p:spPr bwMode="gray">
            <a:xfrm>
              <a:off x="8974138" y="4186238"/>
              <a:ext cx="388937" cy="579437"/>
            </a:xfrm>
            <a:custGeom>
              <a:avLst/>
              <a:gdLst>
                <a:gd name="T0" fmla="*/ 58 w 116"/>
                <a:gd name="T1" fmla="*/ 0 h 184"/>
                <a:gd name="T2" fmla="*/ 0 w 116"/>
                <a:gd name="T3" fmla="*/ 134 h 184"/>
                <a:gd name="T4" fmla="*/ 28 w 116"/>
                <a:gd name="T5" fmla="*/ 184 h 184"/>
                <a:gd name="T6" fmla="*/ 50 w 116"/>
                <a:gd name="T7" fmla="*/ 165 h 184"/>
                <a:gd name="T8" fmla="*/ 14 w 116"/>
                <a:gd name="T9" fmla="*/ 124 h 184"/>
                <a:gd name="T10" fmla="*/ 52 w 116"/>
                <a:gd name="T11" fmla="*/ 155 h 184"/>
                <a:gd name="T12" fmla="*/ 53 w 116"/>
                <a:gd name="T13" fmla="*/ 123 h 184"/>
                <a:gd name="T14" fmla="*/ 23 w 116"/>
                <a:gd name="T15" fmla="*/ 87 h 184"/>
                <a:gd name="T16" fmla="*/ 54 w 116"/>
                <a:gd name="T17" fmla="*/ 111 h 184"/>
                <a:gd name="T18" fmla="*/ 55 w 116"/>
                <a:gd name="T19" fmla="*/ 79 h 184"/>
                <a:gd name="T20" fmla="*/ 42 w 116"/>
                <a:gd name="T21" fmla="*/ 61 h 184"/>
                <a:gd name="T22" fmla="*/ 56 w 116"/>
                <a:gd name="T23" fmla="*/ 69 h 184"/>
                <a:gd name="T24" fmla="*/ 58 w 116"/>
                <a:gd name="T25" fmla="*/ 13 h 184"/>
                <a:gd name="T26" fmla="*/ 62 w 116"/>
                <a:gd name="T27" fmla="*/ 88 h 184"/>
                <a:gd name="T28" fmla="*/ 81 w 116"/>
                <a:gd name="T29" fmla="*/ 75 h 184"/>
                <a:gd name="T30" fmla="*/ 63 w 116"/>
                <a:gd name="T31" fmla="*/ 97 h 184"/>
                <a:gd name="T32" fmla="*/ 64 w 116"/>
                <a:gd name="T33" fmla="*/ 121 h 184"/>
                <a:gd name="T34" fmla="*/ 91 w 116"/>
                <a:gd name="T35" fmla="*/ 100 h 184"/>
                <a:gd name="T36" fmla="*/ 64 w 116"/>
                <a:gd name="T37" fmla="*/ 131 h 184"/>
                <a:gd name="T38" fmla="*/ 65 w 116"/>
                <a:gd name="T39" fmla="*/ 153 h 184"/>
                <a:gd name="T40" fmla="*/ 116 w 116"/>
                <a:gd name="T41" fmla="*/ 118 h 184"/>
                <a:gd name="T42" fmla="*/ 58 w 116"/>
                <a:gd name="T43" fmla="*/ 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16" h="184">
                  <a:moveTo>
                    <a:pt x="58" y="0"/>
                  </a:moveTo>
                  <a:cubicBezTo>
                    <a:pt x="58" y="0"/>
                    <a:pt x="0" y="88"/>
                    <a:pt x="0" y="134"/>
                  </a:cubicBezTo>
                  <a:cubicBezTo>
                    <a:pt x="0" y="155"/>
                    <a:pt x="11" y="174"/>
                    <a:pt x="28" y="184"/>
                  </a:cubicBezTo>
                  <a:cubicBezTo>
                    <a:pt x="36" y="178"/>
                    <a:pt x="43" y="171"/>
                    <a:pt x="50" y="165"/>
                  </a:cubicBezTo>
                  <a:cubicBezTo>
                    <a:pt x="14" y="124"/>
                    <a:pt x="14" y="124"/>
                    <a:pt x="14" y="124"/>
                  </a:cubicBezTo>
                  <a:cubicBezTo>
                    <a:pt x="52" y="155"/>
                    <a:pt x="52" y="155"/>
                    <a:pt x="52" y="155"/>
                  </a:cubicBezTo>
                  <a:cubicBezTo>
                    <a:pt x="53" y="123"/>
                    <a:pt x="53" y="123"/>
                    <a:pt x="53" y="123"/>
                  </a:cubicBezTo>
                  <a:cubicBezTo>
                    <a:pt x="23" y="87"/>
                    <a:pt x="23" y="87"/>
                    <a:pt x="23" y="87"/>
                  </a:cubicBezTo>
                  <a:cubicBezTo>
                    <a:pt x="54" y="111"/>
                    <a:pt x="54" y="111"/>
                    <a:pt x="54" y="111"/>
                  </a:cubicBezTo>
                  <a:cubicBezTo>
                    <a:pt x="55" y="79"/>
                    <a:pt x="55" y="79"/>
                    <a:pt x="55" y="79"/>
                  </a:cubicBezTo>
                  <a:cubicBezTo>
                    <a:pt x="42" y="61"/>
                    <a:pt x="42" y="61"/>
                    <a:pt x="42" y="61"/>
                  </a:cubicBezTo>
                  <a:cubicBezTo>
                    <a:pt x="56" y="69"/>
                    <a:pt x="56" y="69"/>
                    <a:pt x="56" y="69"/>
                  </a:cubicBezTo>
                  <a:cubicBezTo>
                    <a:pt x="58" y="13"/>
                    <a:pt x="58" y="13"/>
                    <a:pt x="58" y="13"/>
                  </a:cubicBezTo>
                  <a:cubicBezTo>
                    <a:pt x="62" y="88"/>
                    <a:pt x="62" y="88"/>
                    <a:pt x="62" y="88"/>
                  </a:cubicBezTo>
                  <a:cubicBezTo>
                    <a:pt x="81" y="75"/>
                    <a:pt x="81" y="75"/>
                    <a:pt x="81" y="75"/>
                  </a:cubicBezTo>
                  <a:cubicBezTo>
                    <a:pt x="63" y="97"/>
                    <a:pt x="63" y="97"/>
                    <a:pt x="63" y="97"/>
                  </a:cubicBezTo>
                  <a:cubicBezTo>
                    <a:pt x="64" y="121"/>
                    <a:pt x="64" y="121"/>
                    <a:pt x="64" y="121"/>
                  </a:cubicBezTo>
                  <a:cubicBezTo>
                    <a:pt x="91" y="100"/>
                    <a:pt x="91" y="100"/>
                    <a:pt x="91" y="100"/>
                  </a:cubicBezTo>
                  <a:cubicBezTo>
                    <a:pt x="64" y="131"/>
                    <a:pt x="64" y="131"/>
                    <a:pt x="64" y="131"/>
                  </a:cubicBezTo>
                  <a:cubicBezTo>
                    <a:pt x="65" y="153"/>
                    <a:pt x="65" y="153"/>
                    <a:pt x="65" y="153"/>
                  </a:cubicBezTo>
                  <a:cubicBezTo>
                    <a:pt x="81" y="141"/>
                    <a:pt x="98" y="129"/>
                    <a:pt x="116" y="118"/>
                  </a:cubicBezTo>
                  <a:cubicBezTo>
                    <a:pt x="106" y="70"/>
                    <a:pt x="58" y="0"/>
                    <a:pt x="58" y="0"/>
                  </a:cubicBezTo>
                </a:path>
              </a:pathLst>
            </a:custGeom>
            <a:solidFill>
              <a:srgbClr val="8FC2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65"/>
            </a:p>
          </p:txBody>
        </p:sp>
        <p:sp>
          <p:nvSpPr>
            <p:cNvPr id="72" name="Freeform 68"/>
            <p:cNvSpPr>
              <a:spLocks noEditPoints="1"/>
            </p:cNvSpPr>
            <p:nvPr userDrawn="1"/>
          </p:nvSpPr>
          <p:spPr bwMode="gray">
            <a:xfrm>
              <a:off x="9067800" y="4557713"/>
              <a:ext cx="298450" cy="233362"/>
            </a:xfrm>
            <a:custGeom>
              <a:avLst/>
              <a:gdLst>
                <a:gd name="T0" fmla="*/ 22 w 89"/>
                <a:gd name="T1" fmla="*/ 47 h 74"/>
                <a:gd name="T2" fmla="*/ 0 w 89"/>
                <a:gd name="T3" fmla="*/ 66 h 74"/>
                <a:gd name="T4" fmla="*/ 22 w 89"/>
                <a:gd name="T5" fmla="*/ 74 h 74"/>
                <a:gd name="T6" fmla="*/ 23 w 89"/>
                <a:gd name="T7" fmla="*/ 48 h 74"/>
                <a:gd name="T8" fmla="*/ 22 w 89"/>
                <a:gd name="T9" fmla="*/ 47 h 74"/>
                <a:gd name="T10" fmla="*/ 88 w 89"/>
                <a:gd name="T11" fmla="*/ 0 h 74"/>
                <a:gd name="T12" fmla="*/ 37 w 89"/>
                <a:gd name="T13" fmla="*/ 35 h 74"/>
                <a:gd name="T14" fmla="*/ 38 w 89"/>
                <a:gd name="T15" fmla="*/ 49 h 74"/>
                <a:gd name="T16" fmla="*/ 72 w 89"/>
                <a:gd name="T17" fmla="*/ 21 h 74"/>
                <a:gd name="T18" fmla="*/ 38 w 89"/>
                <a:gd name="T19" fmla="*/ 59 h 74"/>
                <a:gd name="T20" fmla="*/ 39 w 89"/>
                <a:gd name="T21" fmla="*/ 74 h 74"/>
                <a:gd name="T22" fmla="*/ 89 w 89"/>
                <a:gd name="T23" fmla="*/ 16 h 74"/>
                <a:gd name="T24" fmla="*/ 88 w 89"/>
                <a:gd name="T25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9" h="74">
                  <a:moveTo>
                    <a:pt x="22" y="47"/>
                  </a:moveTo>
                  <a:cubicBezTo>
                    <a:pt x="15" y="53"/>
                    <a:pt x="8" y="60"/>
                    <a:pt x="0" y="66"/>
                  </a:cubicBezTo>
                  <a:cubicBezTo>
                    <a:pt x="7" y="70"/>
                    <a:pt x="14" y="73"/>
                    <a:pt x="22" y="74"/>
                  </a:cubicBezTo>
                  <a:cubicBezTo>
                    <a:pt x="23" y="48"/>
                    <a:pt x="23" y="48"/>
                    <a:pt x="23" y="48"/>
                  </a:cubicBezTo>
                  <a:cubicBezTo>
                    <a:pt x="22" y="47"/>
                    <a:pt x="22" y="47"/>
                    <a:pt x="22" y="47"/>
                  </a:cubicBezTo>
                  <a:moveTo>
                    <a:pt x="88" y="0"/>
                  </a:moveTo>
                  <a:cubicBezTo>
                    <a:pt x="70" y="11"/>
                    <a:pt x="53" y="23"/>
                    <a:pt x="37" y="35"/>
                  </a:cubicBezTo>
                  <a:cubicBezTo>
                    <a:pt x="38" y="49"/>
                    <a:pt x="38" y="49"/>
                    <a:pt x="38" y="49"/>
                  </a:cubicBezTo>
                  <a:cubicBezTo>
                    <a:pt x="72" y="21"/>
                    <a:pt x="72" y="21"/>
                    <a:pt x="72" y="21"/>
                  </a:cubicBezTo>
                  <a:cubicBezTo>
                    <a:pt x="38" y="59"/>
                    <a:pt x="38" y="59"/>
                    <a:pt x="38" y="59"/>
                  </a:cubicBezTo>
                  <a:cubicBezTo>
                    <a:pt x="39" y="74"/>
                    <a:pt x="39" y="74"/>
                    <a:pt x="39" y="74"/>
                  </a:cubicBezTo>
                  <a:cubicBezTo>
                    <a:pt x="68" y="70"/>
                    <a:pt x="89" y="45"/>
                    <a:pt x="89" y="16"/>
                  </a:cubicBezTo>
                  <a:cubicBezTo>
                    <a:pt x="89" y="11"/>
                    <a:pt x="89" y="6"/>
                    <a:pt x="88" y="0"/>
                  </a:cubicBezTo>
                </a:path>
              </a:pathLst>
            </a:custGeom>
            <a:solidFill>
              <a:srgbClr val="89C1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65"/>
            </a:p>
          </p:txBody>
        </p:sp>
        <p:sp>
          <p:nvSpPr>
            <p:cNvPr id="73" name="Freeform 69"/>
            <p:cNvSpPr>
              <a:spLocks/>
            </p:cNvSpPr>
            <p:nvPr userDrawn="1"/>
          </p:nvSpPr>
          <p:spPr bwMode="gray">
            <a:xfrm>
              <a:off x="9142413" y="4227513"/>
              <a:ext cx="57150" cy="566737"/>
            </a:xfrm>
            <a:custGeom>
              <a:avLst/>
              <a:gdLst>
                <a:gd name="T0" fmla="*/ 8 w 17"/>
                <a:gd name="T1" fmla="*/ 0 h 180"/>
                <a:gd name="T2" fmla="*/ 6 w 17"/>
                <a:gd name="T3" fmla="*/ 56 h 180"/>
                <a:gd name="T4" fmla="*/ 10 w 17"/>
                <a:gd name="T5" fmla="*/ 58 h 180"/>
                <a:gd name="T6" fmla="*/ 6 w 17"/>
                <a:gd name="T7" fmla="*/ 67 h 180"/>
                <a:gd name="T8" fmla="*/ 5 w 17"/>
                <a:gd name="T9" fmla="*/ 66 h 180"/>
                <a:gd name="T10" fmla="*/ 4 w 17"/>
                <a:gd name="T11" fmla="*/ 98 h 180"/>
                <a:gd name="T12" fmla="*/ 7 w 17"/>
                <a:gd name="T13" fmla="*/ 101 h 180"/>
                <a:gd name="T14" fmla="*/ 6 w 17"/>
                <a:gd name="T15" fmla="*/ 112 h 180"/>
                <a:gd name="T16" fmla="*/ 3 w 17"/>
                <a:gd name="T17" fmla="*/ 110 h 180"/>
                <a:gd name="T18" fmla="*/ 2 w 17"/>
                <a:gd name="T19" fmla="*/ 142 h 180"/>
                <a:gd name="T20" fmla="*/ 6 w 17"/>
                <a:gd name="T21" fmla="*/ 145 h 180"/>
                <a:gd name="T22" fmla="*/ 6 w 17"/>
                <a:gd name="T23" fmla="*/ 158 h 180"/>
                <a:gd name="T24" fmla="*/ 1 w 17"/>
                <a:gd name="T25" fmla="*/ 153 h 180"/>
                <a:gd name="T26" fmla="*/ 0 w 17"/>
                <a:gd name="T27" fmla="*/ 179 h 180"/>
                <a:gd name="T28" fmla="*/ 8 w 17"/>
                <a:gd name="T29" fmla="*/ 180 h 180"/>
                <a:gd name="T30" fmla="*/ 17 w 17"/>
                <a:gd name="T31" fmla="*/ 179 h 180"/>
                <a:gd name="T32" fmla="*/ 16 w 17"/>
                <a:gd name="T33" fmla="*/ 164 h 180"/>
                <a:gd name="T34" fmla="*/ 8 w 17"/>
                <a:gd name="T35" fmla="*/ 173 h 180"/>
                <a:gd name="T36" fmla="*/ 8 w 17"/>
                <a:gd name="T37" fmla="*/ 161 h 180"/>
                <a:gd name="T38" fmla="*/ 16 w 17"/>
                <a:gd name="T39" fmla="*/ 154 h 180"/>
                <a:gd name="T40" fmla="*/ 15 w 17"/>
                <a:gd name="T41" fmla="*/ 140 h 180"/>
                <a:gd name="T42" fmla="*/ 14 w 17"/>
                <a:gd name="T43" fmla="*/ 118 h 180"/>
                <a:gd name="T44" fmla="*/ 8 w 17"/>
                <a:gd name="T45" fmla="*/ 125 h 180"/>
                <a:gd name="T46" fmla="*/ 7 w 17"/>
                <a:gd name="T47" fmla="*/ 114 h 180"/>
                <a:gd name="T48" fmla="*/ 14 w 17"/>
                <a:gd name="T49" fmla="*/ 108 h 180"/>
                <a:gd name="T50" fmla="*/ 13 w 17"/>
                <a:gd name="T51" fmla="*/ 84 h 180"/>
                <a:gd name="T52" fmla="*/ 8 w 17"/>
                <a:gd name="T53" fmla="*/ 89 h 180"/>
                <a:gd name="T54" fmla="*/ 6 w 17"/>
                <a:gd name="T55" fmla="*/ 80 h 180"/>
                <a:gd name="T56" fmla="*/ 12 w 17"/>
                <a:gd name="T57" fmla="*/ 75 h 180"/>
                <a:gd name="T58" fmla="*/ 8 w 17"/>
                <a:gd name="T59" fmla="*/ 0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7" h="180">
                  <a:moveTo>
                    <a:pt x="8" y="0"/>
                  </a:moveTo>
                  <a:cubicBezTo>
                    <a:pt x="6" y="56"/>
                    <a:pt x="6" y="56"/>
                    <a:pt x="6" y="56"/>
                  </a:cubicBezTo>
                  <a:cubicBezTo>
                    <a:pt x="10" y="58"/>
                    <a:pt x="10" y="58"/>
                    <a:pt x="10" y="58"/>
                  </a:cubicBezTo>
                  <a:cubicBezTo>
                    <a:pt x="6" y="67"/>
                    <a:pt x="6" y="67"/>
                    <a:pt x="6" y="67"/>
                  </a:cubicBezTo>
                  <a:cubicBezTo>
                    <a:pt x="5" y="66"/>
                    <a:pt x="5" y="66"/>
                    <a:pt x="5" y="66"/>
                  </a:cubicBezTo>
                  <a:cubicBezTo>
                    <a:pt x="4" y="98"/>
                    <a:pt x="4" y="98"/>
                    <a:pt x="4" y="98"/>
                  </a:cubicBezTo>
                  <a:cubicBezTo>
                    <a:pt x="7" y="101"/>
                    <a:pt x="7" y="101"/>
                    <a:pt x="7" y="101"/>
                  </a:cubicBezTo>
                  <a:cubicBezTo>
                    <a:pt x="6" y="112"/>
                    <a:pt x="6" y="112"/>
                    <a:pt x="6" y="112"/>
                  </a:cubicBezTo>
                  <a:cubicBezTo>
                    <a:pt x="3" y="110"/>
                    <a:pt x="3" y="110"/>
                    <a:pt x="3" y="110"/>
                  </a:cubicBezTo>
                  <a:cubicBezTo>
                    <a:pt x="2" y="142"/>
                    <a:pt x="2" y="142"/>
                    <a:pt x="2" y="142"/>
                  </a:cubicBezTo>
                  <a:cubicBezTo>
                    <a:pt x="6" y="145"/>
                    <a:pt x="6" y="145"/>
                    <a:pt x="6" y="145"/>
                  </a:cubicBezTo>
                  <a:cubicBezTo>
                    <a:pt x="6" y="158"/>
                    <a:pt x="6" y="158"/>
                    <a:pt x="6" y="158"/>
                  </a:cubicBezTo>
                  <a:cubicBezTo>
                    <a:pt x="1" y="153"/>
                    <a:pt x="1" y="153"/>
                    <a:pt x="1" y="153"/>
                  </a:cubicBezTo>
                  <a:cubicBezTo>
                    <a:pt x="0" y="179"/>
                    <a:pt x="0" y="179"/>
                    <a:pt x="0" y="179"/>
                  </a:cubicBezTo>
                  <a:cubicBezTo>
                    <a:pt x="3" y="179"/>
                    <a:pt x="6" y="180"/>
                    <a:pt x="8" y="180"/>
                  </a:cubicBezTo>
                  <a:cubicBezTo>
                    <a:pt x="11" y="180"/>
                    <a:pt x="14" y="179"/>
                    <a:pt x="17" y="179"/>
                  </a:cubicBezTo>
                  <a:cubicBezTo>
                    <a:pt x="16" y="164"/>
                    <a:pt x="16" y="164"/>
                    <a:pt x="16" y="164"/>
                  </a:cubicBezTo>
                  <a:cubicBezTo>
                    <a:pt x="8" y="173"/>
                    <a:pt x="8" y="173"/>
                    <a:pt x="8" y="173"/>
                  </a:cubicBezTo>
                  <a:cubicBezTo>
                    <a:pt x="8" y="161"/>
                    <a:pt x="8" y="161"/>
                    <a:pt x="8" y="161"/>
                  </a:cubicBezTo>
                  <a:cubicBezTo>
                    <a:pt x="16" y="154"/>
                    <a:pt x="16" y="154"/>
                    <a:pt x="16" y="154"/>
                  </a:cubicBezTo>
                  <a:cubicBezTo>
                    <a:pt x="15" y="140"/>
                    <a:pt x="15" y="140"/>
                    <a:pt x="15" y="140"/>
                  </a:cubicBezTo>
                  <a:cubicBezTo>
                    <a:pt x="14" y="118"/>
                    <a:pt x="14" y="118"/>
                    <a:pt x="14" y="118"/>
                  </a:cubicBezTo>
                  <a:cubicBezTo>
                    <a:pt x="8" y="125"/>
                    <a:pt x="8" y="125"/>
                    <a:pt x="8" y="125"/>
                  </a:cubicBezTo>
                  <a:cubicBezTo>
                    <a:pt x="7" y="114"/>
                    <a:pt x="7" y="114"/>
                    <a:pt x="7" y="114"/>
                  </a:cubicBezTo>
                  <a:cubicBezTo>
                    <a:pt x="14" y="108"/>
                    <a:pt x="14" y="108"/>
                    <a:pt x="14" y="108"/>
                  </a:cubicBezTo>
                  <a:cubicBezTo>
                    <a:pt x="13" y="84"/>
                    <a:pt x="13" y="84"/>
                    <a:pt x="13" y="84"/>
                  </a:cubicBezTo>
                  <a:cubicBezTo>
                    <a:pt x="8" y="89"/>
                    <a:pt x="8" y="89"/>
                    <a:pt x="8" y="89"/>
                  </a:cubicBezTo>
                  <a:cubicBezTo>
                    <a:pt x="6" y="80"/>
                    <a:pt x="6" y="80"/>
                    <a:pt x="6" y="80"/>
                  </a:cubicBezTo>
                  <a:cubicBezTo>
                    <a:pt x="12" y="75"/>
                    <a:pt x="12" y="75"/>
                    <a:pt x="12" y="75"/>
                  </a:cubicBezTo>
                  <a:cubicBezTo>
                    <a:pt x="8" y="0"/>
                    <a:pt x="8" y="0"/>
                    <a:pt x="8" y="0"/>
                  </a:cubicBezTo>
                </a:path>
              </a:pathLst>
            </a:custGeom>
            <a:solidFill>
              <a:srgbClr val="89B3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65"/>
            </a:p>
          </p:txBody>
        </p:sp>
        <p:sp>
          <p:nvSpPr>
            <p:cNvPr id="74" name="Freeform 70"/>
            <p:cNvSpPr>
              <a:spLocks/>
            </p:cNvSpPr>
            <p:nvPr userDrawn="1"/>
          </p:nvSpPr>
          <p:spPr bwMode="gray">
            <a:xfrm>
              <a:off x="9169400" y="4624388"/>
              <a:ext cx="141287" cy="147637"/>
            </a:xfrm>
            <a:custGeom>
              <a:avLst/>
              <a:gdLst>
                <a:gd name="T0" fmla="*/ 89 w 89"/>
                <a:gd name="T1" fmla="*/ 0 h 93"/>
                <a:gd name="T2" fmla="*/ 17 w 89"/>
                <a:gd name="T3" fmla="*/ 56 h 93"/>
                <a:gd name="T4" fmla="*/ 0 w 89"/>
                <a:gd name="T5" fmla="*/ 69 h 93"/>
                <a:gd name="T6" fmla="*/ 0 w 89"/>
                <a:gd name="T7" fmla="*/ 93 h 93"/>
                <a:gd name="T8" fmla="*/ 17 w 89"/>
                <a:gd name="T9" fmla="*/ 75 h 93"/>
                <a:gd name="T10" fmla="*/ 89 w 89"/>
                <a:gd name="T11" fmla="*/ 0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9" h="93">
                  <a:moveTo>
                    <a:pt x="89" y="0"/>
                  </a:moveTo>
                  <a:lnTo>
                    <a:pt x="17" y="56"/>
                  </a:lnTo>
                  <a:lnTo>
                    <a:pt x="0" y="69"/>
                  </a:lnTo>
                  <a:lnTo>
                    <a:pt x="0" y="93"/>
                  </a:lnTo>
                  <a:lnTo>
                    <a:pt x="17" y="75"/>
                  </a:lnTo>
                  <a:lnTo>
                    <a:pt x="89" y="0"/>
                  </a:lnTo>
                  <a:close/>
                </a:path>
              </a:pathLst>
            </a:custGeom>
            <a:solidFill>
              <a:srgbClr val="89B3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65"/>
            </a:p>
          </p:txBody>
        </p:sp>
        <p:sp>
          <p:nvSpPr>
            <p:cNvPr id="75" name="Freeform 71"/>
            <p:cNvSpPr>
              <a:spLocks/>
            </p:cNvSpPr>
            <p:nvPr userDrawn="1"/>
          </p:nvSpPr>
          <p:spPr bwMode="gray">
            <a:xfrm>
              <a:off x="9169400" y="4624388"/>
              <a:ext cx="141287" cy="147637"/>
            </a:xfrm>
            <a:custGeom>
              <a:avLst/>
              <a:gdLst>
                <a:gd name="T0" fmla="*/ 89 w 89"/>
                <a:gd name="T1" fmla="*/ 0 h 93"/>
                <a:gd name="T2" fmla="*/ 17 w 89"/>
                <a:gd name="T3" fmla="*/ 56 h 93"/>
                <a:gd name="T4" fmla="*/ 0 w 89"/>
                <a:gd name="T5" fmla="*/ 69 h 93"/>
                <a:gd name="T6" fmla="*/ 0 w 89"/>
                <a:gd name="T7" fmla="*/ 93 h 93"/>
                <a:gd name="T8" fmla="*/ 17 w 89"/>
                <a:gd name="T9" fmla="*/ 75 h 93"/>
                <a:gd name="T10" fmla="*/ 89 w 89"/>
                <a:gd name="T11" fmla="*/ 0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9" h="93">
                  <a:moveTo>
                    <a:pt x="89" y="0"/>
                  </a:moveTo>
                  <a:lnTo>
                    <a:pt x="17" y="56"/>
                  </a:lnTo>
                  <a:lnTo>
                    <a:pt x="0" y="69"/>
                  </a:lnTo>
                  <a:lnTo>
                    <a:pt x="0" y="93"/>
                  </a:lnTo>
                  <a:lnTo>
                    <a:pt x="17" y="75"/>
                  </a:lnTo>
                  <a:lnTo>
                    <a:pt x="8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65"/>
            </a:p>
          </p:txBody>
        </p:sp>
        <p:sp>
          <p:nvSpPr>
            <p:cNvPr id="76" name="Freeform 72"/>
            <p:cNvSpPr>
              <a:spLocks/>
            </p:cNvSpPr>
            <p:nvPr userDrawn="1"/>
          </p:nvSpPr>
          <p:spPr bwMode="gray">
            <a:xfrm>
              <a:off x="9166225" y="4502150"/>
              <a:ext cx="114300" cy="119062"/>
            </a:xfrm>
            <a:custGeom>
              <a:avLst/>
              <a:gdLst>
                <a:gd name="T0" fmla="*/ 72 w 72"/>
                <a:gd name="T1" fmla="*/ 0 h 75"/>
                <a:gd name="T2" fmla="*/ 15 w 72"/>
                <a:gd name="T3" fmla="*/ 41 h 75"/>
                <a:gd name="T4" fmla="*/ 0 w 72"/>
                <a:gd name="T5" fmla="*/ 53 h 75"/>
                <a:gd name="T6" fmla="*/ 2 w 72"/>
                <a:gd name="T7" fmla="*/ 75 h 75"/>
                <a:gd name="T8" fmla="*/ 15 w 72"/>
                <a:gd name="T9" fmla="*/ 61 h 75"/>
                <a:gd name="T10" fmla="*/ 72 w 72"/>
                <a:gd name="T11" fmla="*/ 0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2" h="75">
                  <a:moveTo>
                    <a:pt x="72" y="0"/>
                  </a:moveTo>
                  <a:lnTo>
                    <a:pt x="15" y="41"/>
                  </a:lnTo>
                  <a:lnTo>
                    <a:pt x="0" y="53"/>
                  </a:lnTo>
                  <a:lnTo>
                    <a:pt x="2" y="75"/>
                  </a:lnTo>
                  <a:lnTo>
                    <a:pt x="15" y="61"/>
                  </a:lnTo>
                  <a:lnTo>
                    <a:pt x="72" y="0"/>
                  </a:lnTo>
                  <a:close/>
                </a:path>
              </a:pathLst>
            </a:custGeom>
            <a:solidFill>
              <a:srgbClr val="89B3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65"/>
            </a:p>
          </p:txBody>
        </p:sp>
        <p:sp>
          <p:nvSpPr>
            <p:cNvPr id="77" name="Freeform 73"/>
            <p:cNvSpPr>
              <a:spLocks/>
            </p:cNvSpPr>
            <p:nvPr userDrawn="1"/>
          </p:nvSpPr>
          <p:spPr bwMode="gray">
            <a:xfrm>
              <a:off x="9166225" y="4502150"/>
              <a:ext cx="114300" cy="119062"/>
            </a:xfrm>
            <a:custGeom>
              <a:avLst/>
              <a:gdLst>
                <a:gd name="T0" fmla="*/ 72 w 72"/>
                <a:gd name="T1" fmla="*/ 0 h 75"/>
                <a:gd name="T2" fmla="*/ 15 w 72"/>
                <a:gd name="T3" fmla="*/ 41 h 75"/>
                <a:gd name="T4" fmla="*/ 0 w 72"/>
                <a:gd name="T5" fmla="*/ 53 h 75"/>
                <a:gd name="T6" fmla="*/ 2 w 72"/>
                <a:gd name="T7" fmla="*/ 75 h 75"/>
                <a:gd name="T8" fmla="*/ 15 w 72"/>
                <a:gd name="T9" fmla="*/ 61 h 75"/>
                <a:gd name="T10" fmla="*/ 72 w 72"/>
                <a:gd name="T11" fmla="*/ 0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2" h="75">
                  <a:moveTo>
                    <a:pt x="72" y="0"/>
                  </a:moveTo>
                  <a:lnTo>
                    <a:pt x="15" y="41"/>
                  </a:lnTo>
                  <a:lnTo>
                    <a:pt x="0" y="53"/>
                  </a:lnTo>
                  <a:lnTo>
                    <a:pt x="2" y="75"/>
                  </a:lnTo>
                  <a:lnTo>
                    <a:pt x="15" y="61"/>
                  </a:lnTo>
                  <a:lnTo>
                    <a:pt x="7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65"/>
            </a:p>
          </p:txBody>
        </p:sp>
        <p:sp>
          <p:nvSpPr>
            <p:cNvPr id="78" name="Freeform 74"/>
            <p:cNvSpPr>
              <a:spLocks/>
            </p:cNvSpPr>
            <p:nvPr userDrawn="1"/>
          </p:nvSpPr>
          <p:spPr bwMode="gray">
            <a:xfrm>
              <a:off x="9163050" y="4422775"/>
              <a:ext cx="82550" cy="85725"/>
            </a:xfrm>
            <a:custGeom>
              <a:avLst/>
              <a:gdLst>
                <a:gd name="T0" fmla="*/ 52 w 52"/>
                <a:gd name="T1" fmla="*/ 0 h 54"/>
                <a:gd name="T2" fmla="*/ 12 w 52"/>
                <a:gd name="T3" fmla="*/ 26 h 54"/>
                <a:gd name="T4" fmla="*/ 0 w 52"/>
                <a:gd name="T5" fmla="*/ 36 h 54"/>
                <a:gd name="T6" fmla="*/ 4 w 52"/>
                <a:gd name="T7" fmla="*/ 54 h 54"/>
                <a:gd name="T8" fmla="*/ 14 w 52"/>
                <a:gd name="T9" fmla="*/ 44 h 54"/>
                <a:gd name="T10" fmla="*/ 52 w 52"/>
                <a:gd name="T11" fmla="*/ 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2" h="54">
                  <a:moveTo>
                    <a:pt x="52" y="0"/>
                  </a:moveTo>
                  <a:lnTo>
                    <a:pt x="12" y="26"/>
                  </a:lnTo>
                  <a:lnTo>
                    <a:pt x="0" y="36"/>
                  </a:lnTo>
                  <a:lnTo>
                    <a:pt x="4" y="54"/>
                  </a:lnTo>
                  <a:lnTo>
                    <a:pt x="14" y="44"/>
                  </a:lnTo>
                  <a:lnTo>
                    <a:pt x="52" y="0"/>
                  </a:lnTo>
                  <a:close/>
                </a:path>
              </a:pathLst>
            </a:custGeom>
            <a:solidFill>
              <a:srgbClr val="89B3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65"/>
            </a:p>
          </p:txBody>
        </p:sp>
        <p:sp>
          <p:nvSpPr>
            <p:cNvPr id="79" name="Freeform 75"/>
            <p:cNvSpPr>
              <a:spLocks/>
            </p:cNvSpPr>
            <p:nvPr userDrawn="1"/>
          </p:nvSpPr>
          <p:spPr bwMode="gray">
            <a:xfrm>
              <a:off x="9163050" y="4422775"/>
              <a:ext cx="82550" cy="85725"/>
            </a:xfrm>
            <a:custGeom>
              <a:avLst/>
              <a:gdLst>
                <a:gd name="T0" fmla="*/ 52 w 52"/>
                <a:gd name="T1" fmla="*/ 0 h 54"/>
                <a:gd name="T2" fmla="*/ 12 w 52"/>
                <a:gd name="T3" fmla="*/ 26 h 54"/>
                <a:gd name="T4" fmla="*/ 0 w 52"/>
                <a:gd name="T5" fmla="*/ 36 h 54"/>
                <a:gd name="T6" fmla="*/ 4 w 52"/>
                <a:gd name="T7" fmla="*/ 54 h 54"/>
                <a:gd name="T8" fmla="*/ 14 w 52"/>
                <a:gd name="T9" fmla="*/ 44 h 54"/>
                <a:gd name="T10" fmla="*/ 52 w 52"/>
                <a:gd name="T11" fmla="*/ 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2" h="54">
                  <a:moveTo>
                    <a:pt x="52" y="0"/>
                  </a:moveTo>
                  <a:lnTo>
                    <a:pt x="12" y="26"/>
                  </a:lnTo>
                  <a:lnTo>
                    <a:pt x="0" y="36"/>
                  </a:lnTo>
                  <a:lnTo>
                    <a:pt x="4" y="54"/>
                  </a:lnTo>
                  <a:lnTo>
                    <a:pt x="14" y="44"/>
                  </a:lnTo>
                  <a:lnTo>
                    <a:pt x="5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65"/>
            </a:p>
          </p:txBody>
        </p:sp>
        <p:sp>
          <p:nvSpPr>
            <p:cNvPr id="80" name="Freeform 76"/>
            <p:cNvSpPr>
              <a:spLocks/>
            </p:cNvSpPr>
            <p:nvPr userDrawn="1"/>
          </p:nvSpPr>
          <p:spPr bwMode="gray">
            <a:xfrm>
              <a:off x="9021763" y="4576763"/>
              <a:ext cx="141287" cy="149225"/>
            </a:xfrm>
            <a:custGeom>
              <a:avLst/>
              <a:gdLst>
                <a:gd name="T0" fmla="*/ 0 w 89"/>
                <a:gd name="T1" fmla="*/ 0 h 94"/>
                <a:gd name="T2" fmla="*/ 76 w 89"/>
                <a:gd name="T3" fmla="*/ 82 h 94"/>
                <a:gd name="T4" fmla="*/ 78 w 89"/>
                <a:gd name="T5" fmla="*/ 84 h 94"/>
                <a:gd name="T6" fmla="*/ 89 w 89"/>
                <a:gd name="T7" fmla="*/ 94 h 94"/>
                <a:gd name="T8" fmla="*/ 89 w 89"/>
                <a:gd name="T9" fmla="*/ 68 h 94"/>
                <a:gd name="T10" fmla="*/ 80 w 89"/>
                <a:gd name="T11" fmla="*/ 62 h 94"/>
                <a:gd name="T12" fmla="*/ 0 w 89"/>
                <a:gd name="T13" fmla="*/ 0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9" h="94">
                  <a:moveTo>
                    <a:pt x="0" y="0"/>
                  </a:moveTo>
                  <a:lnTo>
                    <a:pt x="76" y="82"/>
                  </a:lnTo>
                  <a:lnTo>
                    <a:pt x="78" y="84"/>
                  </a:lnTo>
                  <a:lnTo>
                    <a:pt x="89" y="94"/>
                  </a:lnTo>
                  <a:lnTo>
                    <a:pt x="89" y="68"/>
                  </a:lnTo>
                  <a:lnTo>
                    <a:pt x="80" y="6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9B3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65"/>
            </a:p>
          </p:txBody>
        </p:sp>
        <p:sp>
          <p:nvSpPr>
            <p:cNvPr id="81" name="Freeform 77"/>
            <p:cNvSpPr>
              <a:spLocks/>
            </p:cNvSpPr>
            <p:nvPr userDrawn="1"/>
          </p:nvSpPr>
          <p:spPr bwMode="gray">
            <a:xfrm>
              <a:off x="9021763" y="4576763"/>
              <a:ext cx="141287" cy="149225"/>
            </a:xfrm>
            <a:custGeom>
              <a:avLst/>
              <a:gdLst>
                <a:gd name="T0" fmla="*/ 0 w 89"/>
                <a:gd name="T1" fmla="*/ 0 h 94"/>
                <a:gd name="T2" fmla="*/ 76 w 89"/>
                <a:gd name="T3" fmla="*/ 82 h 94"/>
                <a:gd name="T4" fmla="*/ 78 w 89"/>
                <a:gd name="T5" fmla="*/ 84 h 94"/>
                <a:gd name="T6" fmla="*/ 89 w 89"/>
                <a:gd name="T7" fmla="*/ 94 h 94"/>
                <a:gd name="T8" fmla="*/ 89 w 89"/>
                <a:gd name="T9" fmla="*/ 68 h 94"/>
                <a:gd name="T10" fmla="*/ 80 w 89"/>
                <a:gd name="T11" fmla="*/ 62 h 94"/>
                <a:gd name="T12" fmla="*/ 0 w 89"/>
                <a:gd name="T13" fmla="*/ 0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9" h="94">
                  <a:moveTo>
                    <a:pt x="0" y="0"/>
                  </a:moveTo>
                  <a:lnTo>
                    <a:pt x="76" y="82"/>
                  </a:lnTo>
                  <a:lnTo>
                    <a:pt x="78" y="84"/>
                  </a:lnTo>
                  <a:lnTo>
                    <a:pt x="89" y="94"/>
                  </a:lnTo>
                  <a:lnTo>
                    <a:pt x="89" y="68"/>
                  </a:lnTo>
                  <a:lnTo>
                    <a:pt x="80" y="62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65"/>
            </a:p>
          </p:txBody>
        </p:sp>
        <p:sp>
          <p:nvSpPr>
            <p:cNvPr id="82" name="Freeform 78"/>
            <p:cNvSpPr>
              <a:spLocks/>
            </p:cNvSpPr>
            <p:nvPr userDrawn="1"/>
          </p:nvSpPr>
          <p:spPr bwMode="gray">
            <a:xfrm>
              <a:off x="9051925" y="4460875"/>
              <a:ext cx="114300" cy="119062"/>
            </a:xfrm>
            <a:custGeom>
              <a:avLst/>
              <a:gdLst>
                <a:gd name="T0" fmla="*/ 0 w 72"/>
                <a:gd name="T1" fmla="*/ 0 h 75"/>
                <a:gd name="T2" fmla="*/ 63 w 72"/>
                <a:gd name="T3" fmla="*/ 71 h 75"/>
                <a:gd name="T4" fmla="*/ 70 w 72"/>
                <a:gd name="T5" fmla="*/ 75 h 75"/>
                <a:gd name="T6" fmla="*/ 72 w 72"/>
                <a:gd name="T7" fmla="*/ 53 h 75"/>
                <a:gd name="T8" fmla="*/ 65 w 72"/>
                <a:gd name="T9" fmla="*/ 48 h 75"/>
                <a:gd name="T10" fmla="*/ 0 w 72"/>
                <a:gd name="T11" fmla="*/ 0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2" h="75">
                  <a:moveTo>
                    <a:pt x="0" y="0"/>
                  </a:moveTo>
                  <a:lnTo>
                    <a:pt x="63" y="71"/>
                  </a:lnTo>
                  <a:lnTo>
                    <a:pt x="70" y="75"/>
                  </a:lnTo>
                  <a:lnTo>
                    <a:pt x="72" y="53"/>
                  </a:lnTo>
                  <a:lnTo>
                    <a:pt x="65" y="4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9B3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65"/>
            </a:p>
          </p:txBody>
        </p:sp>
        <p:sp>
          <p:nvSpPr>
            <p:cNvPr id="83" name="Freeform 79"/>
            <p:cNvSpPr>
              <a:spLocks/>
            </p:cNvSpPr>
            <p:nvPr userDrawn="1"/>
          </p:nvSpPr>
          <p:spPr bwMode="gray">
            <a:xfrm>
              <a:off x="9051925" y="4460875"/>
              <a:ext cx="114300" cy="119062"/>
            </a:xfrm>
            <a:custGeom>
              <a:avLst/>
              <a:gdLst>
                <a:gd name="T0" fmla="*/ 0 w 72"/>
                <a:gd name="T1" fmla="*/ 0 h 75"/>
                <a:gd name="T2" fmla="*/ 63 w 72"/>
                <a:gd name="T3" fmla="*/ 71 h 75"/>
                <a:gd name="T4" fmla="*/ 70 w 72"/>
                <a:gd name="T5" fmla="*/ 75 h 75"/>
                <a:gd name="T6" fmla="*/ 72 w 72"/>
                <a:gd name="T7" fmla="*/ 53 h 75"/>
                <a:gd name="T8" fmla="*/ 65 w 72"/>
                <a:gd name="T9" fmla="*/ 48 h 75"/>
                <a:gd name="T10" fmla="*/ 0 w 72"/>
                <a:gd name="T11" fmla="*/ 0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2" h="75">
                  <a:moveTo>
                    <a:pt x="0" y="0"/>
                  </a:moveTo>
                  <a:lnTo>
                    <a:pt x="63" y="71"/>
                  </a:lnTo>
                  <a:lnTo>
                    <a:pt x="70" y="75"/>
                  </a:lnTo>
                  <a:lnTo>
                    <a:pt x="72" y="53"/>
                  </a:lnTo>
                  <a:lnTo>
                    <a:pt x="65" y="48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65"/>
            </a:p>
          </p:txBody>
        </p:sp>
        <p:sp>
          <p:nvSpPr>
            <p:cNvPr id="84" name="Freeform 80"/>
            <p:cNvSpPr>
              <a:spLocks/>
            </p:cNvSpPr>
            <p:nvPr userDrawn="1"/>
          </p:nvSpPr>
          <p:spPr bwMode="gray">
            <a:xfrm>
              <a:off x="9115425" y="4378325"/>
              <a:ext cx="60325" cy="60325"/>
            </a:xfrm>
            <a:custGeom>
              <a:avLst/>
              <a:gdLst>
                <a:gd name="T0" fmla="*/ 0 w 38"/>
                <a:gd name="T1" fmla="*/ 0 h 38"/>
                <a:gd name="T2" fmla="*/ 27 w 38"/>
                <a:gd name="T3" fmla="*/ 36 h 38"/>
                <a:gd name="T4" fmla="*/ 30 w 38"/>
                <a:gd name="T5" fmla="*/ 38 h 38"/>
                <a:gd name="T6" fmla="*/ 38 w 38"/>
                <a:gd name="T7" fmla="*/ 20 h 38"/>
                <a:gd name="T8" fmla="*/ 30 w 38"/>
                <a:gd name="T9" fmla="*/ 16 h 38"/>
                <a:gd name="T10" fmla="*/ 0 w 38"/>
                <a:gd name="T11" fmla="*/ 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8" h="38">
                  <a:moveTo>
                    <a:pt x="0" y="0"/>
                  </a:moveTo>
                  <a:lnTo>
                    <a:pt x="27" y="36"/>
                  </a:lnTo>
                  <a:lnTo>
                    <a:pt x="30" y="38"/>
                  </a:lnTo>
                  <a:lnTo>
                    <a:pt x="38" y="20"/>
                  </a:lnTo>
                  <a:lnTo>
                    <a:pt x="30" y="1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9B3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65"/>
            </a:p>
          </p:txBody>
        </p:sp>
        <p:sp>
          <p:nvSpPr>
            <p:cNvPr id="85" name="Freeform 81"/>
            <p:cNvSpPr>
              <a:spLocks/>
            </p:cNvSpPr>
            <p:nvPr userDrawn="1"/>
          </p:nvSpPr>
          <p:spPr bwMode="gray">
            <a:xfrm>
              <a:off x="9115425" y="4378325"/>
              <a:ext cx="60325" cy="60325"/>
            </a:xfrm>
            <a:custGeom>
              <a:avLst/>
              <a:gdLst>
                <a:gd name="T0" fmla="*/ 0 w 38"/>
                <a:gd name="T1" fmla="*/ 0 h 38"/>
                <a:gd name="T2" fmla="*/ 27 w 38"/>
                <a:gd name="T3" fmla="*/ 36 h 38"/>
                <a:gd name="T4" fmla="*/ 30 w 38"/>
                <a:gd name="T5" fmla="*/ 38 h 38"/>
                <a:gd name="T6" fmla="*/ 38 w 38"/>
                <a:gd name="T7" fmla="*/ 20 h 38"/>
                <a:gd name="T8" fmla="*/ 30 w 38"/>
                <a:gd name="T9" fmla="*/ 16 h 38"/>
                <a:gd name="T10" fmla="*/ 0 w 38"/>
                <a:gd name="T11" fmla="*/ 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8" h="38">
                  <a:moveTo>
                    <a:pt x="0" y="0"/>
                  </a:moveTo>
                  <a:lnTo>
                    <a:pt x="27" y="36"/>
                  </a:lnTo>
                  <a:lnTo>
                    <a:pt x="30" y="38"/>
                  </a:lnTo>
                  <a:lnTo>
                    <a:pt x="38" y="20"/>
                  </a:lnTo>
                  <a:lnTo>
                    <a:pt x="30" y="16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65"/>
            </a:p>
          </p:txBody>
        </p:sp>
        <p:sp>
          <p:nvSpPr>
            <p:cNvPr id="86" name="Freeform 82"/>
            <p:cNvSpPr>
              <a:spLocks/>
            </p:cNvSpPr>
            <p:nvPr userDrawn="1"/>
          </p:nvSpPr>
          <p:spPr bwMode="gray">
            <a:xfrm>
              <a:off x="2889250" y="5187950"/>
              <a:ext cx="5049837" cy="3175"/>
            </a:xfrm>
            <a:custGeom>
              <a:avLst/>
              <a:gdLst>
                <a:gd name="T0" fmla="*/ 1505 w 1506"/>
                <a:gd name="T1" fmla="*/ 0 h 1"/>
                <a:gd name="T2" fmla="*/ 19 w 1506"/>
                <a:gd name="T3" fmla="*/ 0 h 1"/>
                <a:gd name="T4" fmla="*/ 0 w 1506"/>
                <a:gd name="T5" fmla="*/ 1 h 1"/>
                <a:gd name="T6" fmla="*/ 1506 w 1506"/>
                <a:gd name="T7" fmla="*/ 1 h 1"/>
                <a:gd name="T8" fmla="*/ 1505 w 1506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06" h="1">
                  <a:moveTo>
                    <a:pt x="1505" y="0"/>
                  </a:moveTo>
                  <a:cubicBezTo>
                    <a:pt x="19" y="0"/>
                    <a:pt x="19" y="0"/>
                    <a:pt x="19" y="0"/>
                  </a:cubicBezTo>
                  <a:cubicBezTo>
                    <a:pt x="13" y="0"/>
                    <a:pt x="7" y="1"/>
                    <a:pt x="0" y="1"/>
                  </a:cubicBezTo>
                  <a:cubicBezTo>
                    <a:pt x="1506" y="1"/>
                    <a:pt x="1506" y="1"/>
                    <a:pt x="1506" y="1"/>
                  </a:cubicBezTo>
                  <a:cubicBezTo>
                    <a:pt x="1506" y="1"/>
                    <a:pt x="1505" y="0"/>
                    <a:pt x="1505" y="0"/>
                  </a:cubicBezTo>
                </a:path>
              </a:pathLst>
            </a:custGeom>
            <a:solidFill>
              <a:srgbClr val="99D8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65"/>
            </a:p>
          </p:txBody>
        </p:sp>
        <p:sp>
          <p:nvSpPr>
            <p:cNvPr id="87" name="Freeform 83"/>
            <p:cNvSpPr>
              <a:spLocks/>
            </p:cNvSpPr>
            <p:nvPr userDrawn="1"/>
          </p:nvSpPr>
          <p:spPr bwMode="gray">
            <a:xfrm>
              <a:off x="2952750" y="3871913"/>
              <a:ext cx="4983162" cy="1316037"/>
            </a:xfrm>
            <a:custGeom>
              <a:avLst/>
              <a:gdLst>
                <a:gd name="T0" fmla="*/ 931 w 1486"/>
                <a:gd name="T1" fmla="*/ 0 h 418"/>
                <a:gd name="T2" fmla="*/ 836 w 1486"/>
                <a:gd name="T3" fmla="*/ 22 h 418"/>
                <a:gd name="T4" fmla="*/ 828 w 1486"/>
                <a:gd name="T5" fmla="*/ 21 h 418"/>
                <a:gd name="T6" fmla="*/ 565 w 1486"/>
                <a:gd name="T7" fmla="*/ 195 h 418"/>
                <a:gd name="T8" fmla="*/ 364 w 1486"/>
                <a:gd name="T9" fmla="*/ 112 h 418"/>
                <a:gd name="T10" fmla="*/ 309 w 1486"/>
                <a:gd name="T11" fmla="*/ 129 h 418"/>
                <a:gd name="T12" fmla="*/ 310 w 1486"/>
                <a:gd name="T13" fmla="*/ 145 h 418"/>
                <a:gd name="T14" fmla="*/ 281 w 1486"/>
                <a:gd name="T15" fmla="*/ 145 h 418"/>
                <a:gd name="T16" fmla="*/ 281 w 1486"/>
                <a:gd name="T17" fmla="*/ 135 h 418"/>
                <a:gd name="T18" fmla="*/ 220 w 1486"/>
                <a:gd name="T19" fmla="*/ 139 h 418"/>
                <a:gd name="T20" fmla="*/ 194 w 1486"/>
                <a:gd name="T21" fmla="*/ 139 h 418"/>
                <a:gd name="T22" fmla="*/ 0 w 1486"/>
                <a:gd name="T23" fmla="*/ 418 h 418"/>
                <a:gd name="T24" fmla="*/ 1486 w 1486"/>
                <a:gd name="T25" fmla="*/ 418 h 418"/>
                <a:gd name="T26" fmla="*/ 931 w 1486"/>
                <a:gd name="T27" fmla="*/ 0 h 4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486" h="418">
                  <a:moveTo>
                    <a:pt x="931" y="0"/>
                  </a:moveTo>
                  <a:cubicBezTo>
                    <a:pt x="903" y="14"/>
                    <a:pt x="871" y="22"/>
                    <a:pt x="836" y="22"/>
                  </a:cubicBezTo>
                  <a:cubicBezTo>
                    <a:pt x="834" y="22"/>
                    <a:pt x="831" y="22"/>
                    <a:pt x="828" y="21"/>
                  </a:cubicBezTo>
                  <a:cubicBezTo>
                    <a:pt x="784" y="124"/>
                    <a:pt x="683" y="195"/>
                    <a:pt x="565" y="195"/>
                  </a:cubicBezTo>
                  <a:cubicBezTo>
                    <a:pt x="487" y="195"/>
                    <a:pt x="415" y="163"/>
                    <a:pt x="364" y="112"/>
                  </a:cubicBezTo>
                  <a:cubicBezTo>
                    <a:pt x="346" y="119"/>
                    <a:pt x="328" y="125"/>
                    <a:pt x="309" y="129"/>
                  </a:cubicBezTo>
                  <a:cubicBezTo>
                    <a:pt x="310" y="145"/>
                    <a:pt x="310" y="145"/>
                    <a:pt x="310" y="145"/>
                  </a:cubicBezTo>
                  <a:cubicBezTo>
                    <a:pt x="281" y="145"/>
                    <a:pt x="281" y="145"/>
                    <a:pt x="281" y="145"/>
                  </a:cubicBezTo>
                  <a:cubicBezTo>
                    <a:pt x="281" y="135"/>
                    <a:pt x="281" y="135"/>
                    <a:pt x="281" y="135"/>
                  </a:cubicBezTo>
                  <a:cubicBezTo>
                    <a:pt x="261" y="138"/>
                    <a:pt x="241" y="139"/>
                    <a:pt x="220" y="139"/>
                  </a:cubicBezTo>
                  <a:cubicBezTo>
                    <a:pt x="211" y="139"/>
                    <a:pt x="203" y="139"/>
                    <a:pt x="194" y="139"/>
                  </a:cubicBezTo>
                  <a:cubicBezTo>
                    <a:pt x="207" y="279"/>
                    <a:pt x="259" y="391"/>
                    <a:pt x="0" y="418"/>
                  </a:cubicBezTo>
                  <a:cubicBezTo>
                    <a:pt x="1486" y="418"/>
                    <a:pt x="1486" y="418"/>
                    <a:pt x="1486" y="418"/>
                  </a:cubicBezTo>
                  <a:cubicBezTo>
                    <a:pt x="1361" y="217"/>
                    <a:pt x="1164" y="66"/>
                    <a:pt x="931" y="0"/>
                  </a:cubicBezTo>
                </a:path>
              </a:pathLst>
            </a:custGeom>
            <a:solidFill>
              <a:srgbClr val="4CAF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65"/>
            </a:p>
          </p:txBody>
        </p:sp>
        <p:sp>
          <p:nvSpPr>
            <p:cNvPr id="88" name="Freeform 84"/>
            <p:cNvSpPr>
              <a:spLocks/>
            </p:cNvSpPr>
            <p:nvPr userDrawn="1"/>
          </p:nvSpPr>
          <p:spPr bwMode="gray">
            <a:xfrm>
              <a:off x="2443163" y="4275138"/>
              <a:ext cx="1377950" cy="915987"/>
            </a:xfrm>
            <a:custGeom>
              <a:avLst/>
              <a:gdLst>
                <a:gd name="T0" fmla="*/ 280 w 411"/>
                <a:gd name="T1" fmla="*/ 0 h 291"/>
                <a:gd name="T2" fmla="*/ 0 w 411"/>
                <a:gd name="T3" fmla="*/ 291 h 291"/>
                <a:gd name="T4" fmla="*/ 133 w 411"/>
                <a:gd name="T5" fmla="*/ 291 h 291"/>
                <a:gd name="T6" fmla="*/ 152 w 411"/>
                <a:gd name="T7" fmla="*/ 290 h 291"/>
                <a:gd name="T8" fmla="*/ 346 w 411"/>
                <a:gd name="T9" fmla="*/ 11 h 291"/>
                <a:gd name="T10" fmla="*/ 280 w 411"/>
                <a:gd name="T11" fmla="*/ 0 h 2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11" h="291">
                  <a:moveTo>
                    <a:pt x="280" y="0"/>
                  </a:moveTo>
                  <a:cubicBezTo>
                    <a:pt x="168" y="77"/>
                    <a:pt x="72" y="176"/>
                    <a:pt x="0" y="291"/>
                  </a:cubicBezTo>
                  <a:cubicBezTo>
                    <a:pt x="133" y="291"/>
                    <a:pt x="133" y="291"/>
                    <a:pt x="133" y="291"/>
                  </a:cubicBezTo>
                  <a:cubicBezTo>
                    <a:pt x="140" y="291"/>
                    <a:pt x="146" y="290"/>
                    <a:pt x="152" y="290"/>
                  </a:cubicBezTo>
                  <a:cubicBezTo>
                    <a:pt x="411" y="263"/>
                    <a:pt x="359" y="151"/>
                    <a:pt x="346" y="11"/>
                  </a:cubicBezTo>
                  <a:cubicBezTo>
                    <a:pt x="324" y="9"/>
                    <a:pt x="301" y="6"/>
                    <a:pt x="280" y="0"/>
                  </a:cubicBezTo>
                </a:path>
              </a:pathLst>
            </a:custGeom>
            <a:solidFill>
              <a:srgbClr val="4CAF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65"/>
            </a:p>
          </p:txBody>
        </p:sp>
        <p:sp>
          <p:nvSpPr>
            <p:cNvPr id="89" name="Freeform 85"/>
            <p:cNvSpPr>
              <a:spLocks/>
            </p:cNvSpPr>
            <p:nvPr userDrawn="1"/>
          </p:nvSpPr>
          <p:spPr bwMode="gray">
            <a:xfrm>
              <a:off x="5729288" y="3806825"/>
              <a:ext cx="344487" cy="134937"/>
            </a:xfrm>
            <a:custGeom>
              <a:avLst/>
              <a:gdLst>
                <a:gd name="T0" fmla="*/ 14 w 103"/>
                <a:gd name="T1" fmla="*/ 0 h 43"/>
                <a:gd name="T2" fmla="*/ 0 w 103"/>
                <a:gd name="T3" fmla="*/ 42 h 43"/>
                <a:gd name="T4" fmla="*/ 8 w 103"/>
                <a:gd name="T5" fmla="*/ 43 h 43"/>
                <a:gd name="T6" fmla="*/ 103 w 103"/>
                <a:gd name="T7" fmla="*/ 21 h 43"/>
                <a:gd name="T8" fmla="*/ 14 w 103"/>
                <a:gd name="T9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3" h="43">
                  <a:moveTo>
                    <a:pt x="14" y="0"/>
                  </a:moveTo>
                  <a:cubicBezTo>
                    <a:pt x="10" y="14"/>
                    <a:pt x="5" y="29"/>
                    <a:pt x="0" y="42"/>
                  </a:cubicBezTo>
                  <a:cubicBezTo>
                    <a:pt x="3" y="43"/>
                    <a:pt x="6" y="43"/>
                    <a:pt x="8" y="43"/>
                  </a:cubicBezTo>
                  <a:cubicBezTo>
                    <a:pt x="43" y="43"/>
                    <a:pt x="75" y="35"/>
                    <a:pt x="103" y="21"/>
                  </a:cubicBezTo>
                  <a:cubicBezTo>
                    <a:pt x="74" y="12"/>
                    <a:pt x="44" y="5"/>
                    <a:pt x="14" y="0"/>
                  </a:cubicBezTo>
                </a:path>
              </a:pathLst>
            </a:custGeom>
            <a:solidFill>
              <a:srgbClr val="4CAF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65"/>
            </a:p>
          </p:txBody>
        </p:sp>
        <p:sp>
          <p:nvSpPr>
            <p:cNvPr id="90" name="Freeform 86"/>
            <p:cNvSpPr>
              <a:spLocks/>
            </p:cNvSpPr>
            <p:nvPr userDrawn="1"/>
          </p:nvSpPr>
          <p:spPr bwMode="gray">
            <a:xfrm>
              <a:off x="4173538" y="3756025"/>
              <a:ext cx="1601787" cy="730250"/>
            </a:xfrm>
            <a:custGeom>
              <a:avLst/>
              <a:gdLst>
                <a:gd name="T0" fmla="*/ 304 w 478"/>
                <a:gd name="T1" fmla="*/ 0 h 232"/>
                <a:gd name="T2" fmla="*/ 176 w 478"/>
                <a:gd name="T3" fmla="*/ 8 h 232"/>
                <a:gd name="T4" fmla="*/ 101 w 478"/>
                <a:gd name="T5" fmla="*/ 89 h 232"/>
                <a:gd name="T6" fmla="*/ 102 w 478"/>
                <a:gd name="T7" fmla="*/ 110 h 232"/>
                <a:gd name="T8" fmla="*/ 73 w 478"/>
                <a:gd name="T9" fmla="*/ 110 h 232"/>
                <a:gd name="T10" fmla="*/ 0 w 478"/>
                <a:gd name="T11" fmla="*/ 149 h 232"/>
                <a:gd name="T12" fmla="*/ 201 w 478"/>
                <a:gd name="T13" fmla="*/ 232 h 232"/>
                <a:gd name="T14" fmla="*/ 464 w 478"/>
                <a:gd name="T15" fmla="*/ 58 h 232"/>
                <a:gd name="T16" fmla="*/ 478 w 478"/>
                <a:gd name="T17" fmla="*/ 16 h 232"/>
                <a:gd name="T18" fmla="*/ 304 w 478"/>
                <a:gd name="T19" fmla="*/ 0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78" h="232">
                  <a:moveTo>
                    <a:pt x="304" y="0"/>
                  </a:moveTo>
                  <a:cubicBezTo>
                    <a:pt x="260" y="0"/>
                    <a:pt x="218" y="3"/>
                    <a:pt x="176" y="8"/>
                  </a:cubicBezTo>
                  <a:cubicBezTo>
                    <a:pt x="155" y="39"/>
                    <a:pt x="130" y="66"/>
                    <a:pt x="101" y="89"/>
                  </a:cubicBezTo>
                  <a:cubicBezTo>
                    <a:pt x="102" y="110"/>
                    <a:pt x="102" y="110"/>
                    <a:pt x="102" y="110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50" y="126"/>
                    <a:pt x="26" y="139"/>
                    <a:pt x="0" y="149"/>
                  </a:cubicBezTo>
                  <a:cubicBezTo>
                    <a:pt x="51" y="200"/>
                    <a:pt x="123" y="232"/>
                    <a:pt x="201" y="232"/>
                  </a:cubicBezTo>
                  <a:cubicBezTo>
                    <a:pt x="319" y="232"/>
                    <a:pt x="420" y="161"/>
                    <a:pt x="464" y="58"/>
                  </a:cubicBezTo>
                  <a:cubicBezTo>
                    <a:pt x="469" y="45"/>
                    <a:pt x="474" y="30"/>
                    <a:pt x="478" y="16"/>
                  </a:cubicBezTo>
                  <a:cubicBezTo>
                    <a:pt x="421" y="5"/>
                    <a:pt x="363" y="0"/>
                    <a:pt x="304" y="0"/>
                  </a:cubicBezTo>
                </a:path>
              </a:pathLst>
            </a:custGeom>
            <a:solidFill>
              <a:srgbClr val="4CAF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65"/>
            </a:p>
          </p:txBody>
        </p:sp>
        <p:sp>
          <p:nvSpPr>
            <p:cNvPr id="91" name="Freeform 87"/>
            <p:cNvSpPr>
              <a:spLocks noEditPoints="1"/>
            </p:cNvSpPr>
            <p:nvPr userDrawn="1"/>
          </p:nvSpPr>
          <p:spPr bwMode="gray">
            <a:xfrm>
              <a:off x="3381375" y="3781425"/>
              <a:ext cx="1381125" cy="528637"/>
            </a:xfrm>
            <a:custGeom>
              <a:avLst/>
              <a:gdLst>
                <a:gd name="T0" fmla="*/ 115 w 412"/>
                <a:gd name="T1" fmla="*/ 90 h 168"/>
                <a:gd name="T2" fmla="*/ 0 w 412"/>
                <a:gd name="T3" fmla="*/ 157 h 168"/>
                <a:gd name="T4" fmla="*/ 66 w 412"/>
                <a:gd name="T5" fmla="*/ 168 h 168"/>
                <a:gd name="T6" fmla="*/ 92 w 412"/>
                <a:gd name="T7" fmla="*/ 168 h 168"/>
                <a:gd name="T8" fmla="*/ 153 w 412"/>
                <a:gd name="T9" fmla="*/ 164 h 168"/>
                <a:gd name="T10" fmla="*/ 156 w 412"/>
                <a:gd name="T11" fmla="*/ 109 h 168"/>
                <a:gd name="T12" fmla="*/ 115 w 412"/>
                <a:gd name="T13" fmla="*/ 90 h 168"/>
                <a:gd name="T14" fmla="*/ 296 w 412"/>
                <a:gd name="T15" fmla="*/ 23 h 168"/>
                <a:gd name="T16" fmla="*/ 246 w 412"/>
                <a:gd name="T17" fmla="*/ 38 h 168"/>
                <a:gd name="T18" fmla="*/ 179 w 412"/>
                <a:gd name="T19" fmla="*/ 109 h 168"/>
                <a:gd name="T20" fmla="*/ 181 w 412"/>
                <a:gd name="T21" fmla="*/ 158 h 168"/>
                <a:gd name="T22" fmla="*/ 236 w 412"/>
                <a:gd name="T23" fmla="*/ 141 h 168"/>
                <a:gd name="T24" fmla="*/ 309 w 412"/>
                <a:gd name="T25" fmla="*/ 102 h 168"/>
                <a:gd name="T26" fmla="*/ 292 w 412"/>
                <a:gd name="T27" fmla="*/ 102 h 168"/>
                <a:gd name="T28" fmla="*/ 296 w 412"/>
                <a:gd name="T29" fmla="*/ 23 h 168"/>
                <a:gd name="T30" fmla="*/ 412 w 412"/>
                <a:gd name="T31" fmla="*/ 0 h 168"/>
                <a:gd name="T32" fmla="*/ 334 w 412"/>
                <a:gd name="T33" fmla="*/ 14 h 168"/>
                <a:gd name="T34" fmla="*/ 337 w 412"/>
                <a:gd name="T35" fmla="*/ 81 h 168"/>
                <a:gd name="T36" fmla="*/ 412 w 412"/>
                <a:gd name="T37" fmla="*/ 0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412" h="168">
                  <a:moveTo>
                    <a:pt x="115" y="90"/>
                  </a:moveTo>
                  <a:cubicBezTo>
                    <a:pt x="75" y="110"/>
                    <a:pt x="37" y="133"/>
                    <a:pt x="0" y="157"/>
                  </a:cubicBezTo>
                  <a:cubicBezTo>
                    <a:pt x="21" y="163"/>
                    <a:pt x="44" y="166"/>
                    <a:pt x="66" y="168"/>
                  </a:cubicBezTo>
                  <a:cubicBezTo>
                    <a:pt x="75" y="168"/>
                    <a:pt x="83" y="168"/>
                    <a:pt x="92" y="168"/>
                  </a:cubicBezTo>
                  <a:cubicBezTo>
                    <a:pt x="113" y="168"/>
                    <a:pt x="133" y="167"/>
                    <a:pt x="153" y="164"/>
                  </a:cubicBezTo>
                  <a:cubicBezTo>
                    <a:pt x="156" y="109"/>
                    <a:pt x="156" y="109"/>
                    <a:pt x="156" y="109"/>
                  </a:cubicBezTo>
                  <a:cubicBezTo>
                    <a:pt x="140" y="107"/>
                    <a:pt x="126" y="100"/>
                    <a:pt x="115" y="90"/>
                  </a:cubicBezTo>
                  <a:moveTo>
                    <a:pt x="296" y="23"/>
                  </a:moveTo>
                  <a:cubicBezTo>
                    <a:pt x="279" y="28"/>
                    <a:pt x="262" y="32"/>
                    <a:pt x="246" y="38"/>
                  </a:cubicBezTo>
                  <a:cubicBezTo>
                    <a:pt x="243" y="74"/>
                    <a:pt x="215" y="104"/>
                    <a:pt x="179" y="109"/>
                  </a:cubicBezTo>
                  <a:cubicBezTo>
                    <a:pt x="181" y="158"/>
                    <a:pt x="181" y="158"/>
                    <a:pt x="181" y="158"/>
                  </a:cubicBezTo>
                  <a:cubicBezTo>
                    <a:pt x="200" y="154"/>
                    <a:pt x="218" y="148"/>
                    <a:pt x="236" y="141"/>
                  </a:cubicBezTo>
                  <a:cubicBezTo>
                    <a:pt x="262" y="131"/>
                    <a:pt x="286" y="118"/>
                    <a:pt x="309" y="102"/>
                  </a:cubicBezTo>
                  <a:cubicBezTo>
                    <a:pt x="292" y="102"/>
                    <a:pt x="292" y="102"/>
                    <a:pt x="292" y="102"/>
                  </a:cubicBezTo>
                  <a:cubicBezTo>
                    <a:pt x="296" y="23"/>
                    <a:pt x="296" y="23"/>
                    <a:pt x="296" y="23"/>
                  </a:cubicBezTo>
                  <a:moveTo>
                    <a:pt x="412" y="0"/>
                  </a:moveTo>
                  <a:cubicBezTo>
                    <a:pt x="386" y="4"/>
                    <a:pt x="359" y="9"/>
                    <a:pt x="334" y="14"/>
                  </a:cubicBezTo>
                  <a:cubicBezTo>
                    <a:pt x="337" y="81"/>
                    <a:pt x="337" y="81"/>
                    <a:pt x="337" y="81"/>
                  </a:cubicBezTo>
                  <a:cubicBezTo>
                    <a:pt x="366" y="58"/>
                    <a:pt x="391" y="31"/>
                    <a:pt x="412" y="0"/>
                  </a:cubicBezTo>
                </a:path>
              </a:pathLst>
            </a:custGeom>
            <a:solidFill>
              <a:srgbClr val="4CAF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65"/>
            </a:p>
          </p:txBody>
        </p:sp>
        <p:sp>
          <p:nvSpPr>
            <p:cNvPr id="92" name="Freeform 88"/>
            <p:cNvSpPr>
              <a:spLocks/>
            </p:cNvSpPr>
            <p:nvPr userDrawn="1"/>
          </p:nvSpPr>
          <p:spPr bwMode="gray">
            <a:xfrm>
              <a:off x="4360863" y="2578100"/>
              <a:ext cx="153987" cy="1524000"/>
            </a:xfrm>
            <a:custGeom>
              <a:avLst/>
              <a:gdLst>
                <a:gd name="T0" fmla="*/ 0 w 97"/>
                <a:gd name="T1" fmla="*/ 960 h 960"/>
                <a:gd name="T2" fmla="*/ 49 w 97"/>
                <a:gd name="T3" fmla="*/ 0 h 960"/>
                <a:gd name="T4" fmla="*/ 97 w 97"/>
                <a:gd name="T5" fmla="*/ 960 h 960"/>
                <a:gd name="T6" fmla="*/ 0 w 97"/>
                <a:gd name="T7" fmla="*/ 960 h 9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7" h="960">
                  <a:moveTo>
                    <a:pt x="0" y="960"/>
                  </a:moveTo>
                  <a:lnTo>
                    <a:pt x="49" y="0"/>
                  </a:lnTo>
                  <a:lnTo>
                    <a:pt x="97" y="960"/>
                  </a:lnTo>
                  <a:lnTo>
                    <a:pt x="0" y="960"/>
                  </a:lnTo>
                  <a:close/>
                </a:path>
              </a:pathLst>
            </a:custGeom>
            <a:solidFill>
              <a:srgbClr val="4939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65"/>
            </a:p>
          </p:txBody>
        </p:sp>
        <p:sp>
          <p:nvSpPr>
            <p:cNvPr id="93" name="Freeform 89"/>
            <p:cNvSpPr>
              <a:spLocks/>
            </p:cNvSpPr>
            <p:nvPr userDrawn="1"/>
          </p:nvSpPr>
          <p:spPr bwMode="gray">
            <a:xfrm>
              <a:off x="4360863" y="2578100"/>
              <a:ext cx="153987" cy="1524000"/>
            </a:xfrm>
            <a:custGeom>
              <a:avLst/>
              <a:gdLst>
                <a:gd name="T0" fmla="*/ 0 w 97"/>
                <a:gd name="T1" fmla="*/ 960 h 960"/>
                <a:gd name="T2" fmla="*/ 49 w 97"/>
                <a:gd name="T3" fmla="*/ 0 h 960"/>
                <a:gd name="T4" fmla="*/ 97 w 97"/>
                <a:gd name="T5" fmla="*/ 960 h 960"/>
                <a:gd name="T6" fmla="*/ 0 w 97"/>
                <a:gd name="T7" fmla="*/ 960 h 9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7" h="960">
                  <a:moveTo>
                    <a:pt x="0" y="960"/>
                  </a:moveTo>
                  <a:lnTo>
                    <a:pt x="49" y="0"/>
                  </a:lnTo>
                  <a:lnTo>
                    <a:pt x="97" y="960"/>
                  </a:lnTo>
                  <a:lnTo>
                    <a:pt x="0" y="96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65"/>
            </a:p>
          </p:txBody>
        </p:sp>
        <p:sp>
          <p:nvSpPr>
            <p:cNvPr id="94" name="Freeform 90"/>
            <p:cNvSpPr>
              <a:spLocks/>
            </p:cNvSpPr>
            <p:nvPr userDrawn="1"/>
          </p:nvSpPr>
          <p:spPr bwMode="gray">
            <a:xfrm>
              <a:off x="4140200" y="3422650"/>
              <a:ext cx="298450" cy="317500"/>
            </a:xfrm>
            <a:custGeom>
              <a:avLst/>
              <a:gdLst>
                <a:gd name="T0" fmla="*/ 188 w 188"/>
                <a:gd name="T1" fmla="*/ 200 h 200"/>
                <a:gd name="T2" fmla="*/ 0 w 188"/>
                <a:gd name="T3" fmla="*/ 0 h 200"/>
                <a:gd name="T4" fmla="*/ 188 w 188"/>
                <a:gd name="T5" fmla="*/ 146 h 200"/>
                <a:gd name="T6" fmla="*/ 188 w 188"/>
                <a:gd name="T7" fmla="*/ 200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8" h="200">
                  <a:moveTo>
                    <a:pt x="188" y="200"/>
                  </a:moveTo>
                  <a:lnTo>
                    <a:pt x="0" y="0"/>
                  </a:lnTo>
                  <a:lnTo>
                    <a:pt x="188" y="146"/>
                  </a:lnTo>
                  <a:lnTo>
                    <a:pt x="188" y="200"/>
                  </a:lnTo>
                  <a:close/>
                </a:path>
              </a:pathLst>
            </a:custGeom>
            <a:solidFill>
              <a:srgbClr val="4939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65"/>
            </a:p>
          </p:txBody>
        </p:sp>
        <p:sp>
          <p:nvSpPr>
            <p:cNvPr id="95" name="Freeform 91"/>
            <p:cNvSpPr>
              <a:spLocks/>
            </p:cNvSpPr>
            <p:nvPr userDrawn="1"/>
          </p:nvSpPr>
          <p:spPr bwMode="gray">
            <a:xfrm>
              <a:off x="4140200" y="3422650"/>
              <a:ext cx="298450" cy="317500"/>
            </a:xfrm>
            <a:custGeom>
              <a:avLst/>
              <a:gdLst>
                <a:gd name="T0" fmla="*/ 188 w 188"/>
                <a:gd name="T1" fmla="*/ 200 h 200"/>
                <a:gd name="T2" fmla="*/ 0 w 188"/>
                <a:gd name="T3" fmla="*/ 0 h 200"/>
                <a:gd name="T4" fmla="*/ 188 w 188"/>
                <a:gd name="T5" fmla="*/ 146 h 200"/>
                <a:gd name="T6" fmla="*/ 188 w 188"/>
                <a:gd name="T7" fmla="*/ 200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8" h="200">
                  <a:moveTo>
                    <a:pt x="188" y="200"/>
                  </a:moveTo>
                  <a:lnTo>
                    <a:pt x="0" y="0"/>
                  </a:lnTo>
                  <a:lnTo>
                    <a:pt x="188" y="146"/>
                  </a:lnTo>
                  <a:lnTo>
                    <a:pt x="188" y="20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65"/>
            </a:p>
          </p:txBody>
        </p:sp>
        <p:sp>
          <p:nvSpPr>
            <p:cNvPr id="96" name="Freeform 92"/>
            <p:cNvSpPr>
              <a:spLocks/>
            </p:cNvSpPr>
            <p:nvPr userDrawn="1"/>
          </p:nvSpPr>
          <p:spPr bwMode="gray">
            <a:xfrm>
              <a:off x="4203700" y="3157538"/>
              <a:ext cx="244475" cy="258762"/>
            </a:xfrm>
            <a:custGeom>
              <a:avLst/>
              <a:gdLst>
                <a:gd name="T0" fmla="*/ 148 w 154"/>
                <a:gd name="T1" fmla="*/ 163 h 163"/>
                <a:gd name="T2" fmla="*/ 0 w 154"/>
                <a:gd name="T3" fmla="*/ 0 h 163"/>
                <a:gd name="T4" fmla="*/ 154 w 154"/>
                <a:gd name="T5" fmla="*/ 115 h 163"/>
                <a:gd name="T6" fmla="*/ 148 w 154"/>
                <a:gd name="T7" fmla="*/ 163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4" h="163">
                  <a:moveTo>
                    <a:pt x="148" y="163"/>
                  </a:moveTo>
                  <a:lnTo>
                    <a:pt x="0" y="0"/>
                  </a:lnTo>
                  <a:lnTo>
                    <a:pt x="154" y="115"/>
                  </a:lnTo>
                  <a:lnTo>
                    <a:pt x="148" y="163"/>
                  </a:lnTo>
                  <a:close/>
                </a:path>
              </a:pathLst>
            </a:custGeom>
            <a:solidFill>
              <a:srgbClr val="4939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65"/>
            </a:p>
          </p:txBody>
        </p:sp>
        <p:sp>
          <p:nvSpPr>
            <p:cNvPr id="97" name="Freeform 93"/>
            <p:cNvSpPr>
              <a:spLocks/>
            </p:cNvSpPr>
            <p:nvPr userDrawn="1"/>
          </p:nvSpPr>
          <p:spPr bwMode="gray">
            <a:xfrm>
              <a:off x="4203700" y="3157538"/>
              <a:ext cx="244475" cy="258762"/>
            </a:xfrm>
            <a:custGeom>
              <a:avLst/>
              <a:gdLst>
                <a:gd name="T0" fmla="*/ 148 w 154"/>
                <a:gd name="T1" fmla="*/ 163 h 163"/>
                <a:gd name="T2" fmla="*/ 0 w 154"/>
                <a:gd name="T3" fmla="*/ 0 h 163"/>
                <a:gd name="T4" fmla="*/ 154 w 154"/>
                <a:gd name="T5" fmla="*/ 115 h 163"/>
                <a:gd name="T6" fmla="*/ 148 w 154"/>
                <a:gd name="T7" fmla="*/ 163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4" h="163">
                  <a:moveTo>
                    <a:pt x="148" y="163"/>
                  </a:moveTo>
                  <a:lnTo>
                    <a:pt x="0" y="0"/>
                  </a:lnTo>
                  <a:lnTo>
                    <a:pt x="154" y="115"/>
                  </a:lnTo>
                  <a:lnTo>
                    <a:pt x="148" y="16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65"/>
            </a:p>
          </p:txBody>
        </p:sp>
        <p:sp>
          <p:nvSpPr>
            <p:cNvPr id="98" name="Freeform 94"/>
            <p:cNvSpPr>
              <a:spLocks/>
            </p:cNvSpPr>
            <p:nvPr userDrawn="1"/>
          </p:nvSpPr>
          <p:spPr bwMode="gray">
            <a:xfrm>
              <a:off x="4279900" y="2990850"/>
              <a:ext cx="177800" cy="185737"/>
            </a:xfrm>
            <a:custGeom>
              <a:avLst/>
              <a:gdLst>
                <a:gd name="T0" fmla="*/ 100 w 112"/>
                <a:gd name="T1" fmla="*/ 117 h 117"/>
                <a:gd name="T2" fmla="*/ 0 w 112"/>
                <a:gd name="T3" fmla="*/ 0 h 117"/>
                <a:gd name="T4" fmla="*/ 112 w 112"/>
                <a:gd name="T5" fmla="*/ 75 h 117"/>
                <a:gd name="T6" fmla="*/ 100 w 112"/>
                <a:gd name="T7" fmla="*/ 117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2" h="117">
                  <a:moveTo>
                    <a:pt x="100" y="117"/>
                  </a:moveTo>
                  <a:lnTo>
                    <a:pt x="0" y="0"/>
                  </a:lnTo>
                  <a:lnTo>
                    <a:pt x="112" y="75"/>
                  </a:lnTo>
                  <a:lnTo>
                    <a:pt x="100" y="117"/>
                  </a:lnTo>
                  <a:close/>
                </a:path>
              </a:pathLst>
            </a:custGeom>
            <a:solidFill>
              <a:srgbClr val="4939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65"/>
            </a:p>
          </p:txBody>
        </p:sp>
        <p:sp>
          <p:nvSpPr>
            <p:cNvPr id="99" name="Freeform 95"/>
            <p:cNvSpPr>
              <a:spLocks/>
            </p:cNvSpPr>
            <p:nvPr userDrawn="1"/>
          </p:nvSpPr>
          <p:spPr bwMode="gray">
            <a:xfrm>
              <a:off x="4279900" y="2990850"/>
              <a:ext cx="177800" cy="185737"/>
            </a:xfrm>
            <a:custGeom>
              <a:avLst/>
              <a:gdLst>
                <a:gd name="T0" fmla="*/ 100 w 112"/>
                <a:gd name="T1" fmla="*/ 117 h 117"/>
                <a:gd name="T2" fmla="*/ 0 w 112"/>
                <a:gd name="T3" fmla="*/ 0 h 117"/>
                <a:gd name="T4" fmla="*/ 112 w 112"/>
                <a:gd name="T5" fmla="*/ 75 h 117"/>
                <a:gd name="T6" fmla="*/ 100 w 112"/>
                <a:gd name="T7" fmla="*/ 117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2" h="117">
                  <a:moveTo>
                    <a:pt x="100" y="117"/>
                  </a:moveTo>
                  <a:lnTo>
                    <a:pt x="0" y="0"/>
                  </a:lnTo>
                  <a:lnTo>
                    <a:pt x="112" y="75"/>
                  </a:lnTo>
                  <a:lnTo>
                    <a:pt x="100" y="117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65"/>
            </a:p>
          </p:txBody>
        </p:sp>
        <p:sp>
          <p:nvSpPr>
            <p:cNvPr id="100" name="Freeform 96"/>
            <p:cNvSpPr>
              <a:spLocks/>
            </p:cNvSpPr>
            <p:nvPr userDrawn="1"/>
          </p:nvSpPr>
          <p:spPr bwMode="gray">
            <a:xfrm>
              <a:off x="4457700" y="3321050"/>
              <a:ext cx="298450" cy="317500"/>
            </a:xfrm>
            <a:custGeom>
              <a:avLst/>
              <a:gdLst>
                <a:gd name="T0" fmla="*/ 0 w 188"/>
                <a:gd name="T1" fmla="*/ 200 h 200"/>
                <a:gd name="T2" fmla="*/ 188 w 188"/>
                <a:gd name="T3" fmla="*/ 0 h 200"/>
                <a:gd name="T4" fmla="*/ 0 w 188"/>
                <a:gd name="T5" fmla="*/ 145 h 200"/>
                <a:gd name="T6" fmla="*/ 0 w 188"/>
                <a:gd name="T7" fmla="*/ 200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8" h="200">
                  <a:moveTo>
                    <a:pt x="0" y="200"/>
                  </a:moveTo>
                  <a:lnTo>
                    <a:pt x="188" y="0"/>
                  </a:lnTo>
                  <a:lnTo>
                    <a:pt x="0" y="145"/>
                  </a:lnTo>
                  <a:lnTo>
                    <a:pt x="0" y="200"/>
                  </a:lnTo>
                  <a:close/>
                </a:path>
              </a:pathLst>
            </a:custGeom>
            <a:solidFill>
              <a:srgbClr val="4939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65"/>
            </a:p>
          </p:txBody>
        </p:sp>
        <p:sp>
          <p:nvSpPr>
            <p:cNvPr id="101" name="Freeform 97"/>
            <p:cNvSpPr>
              <a:spLocks/>
            </p:cNvSpPr>
            <p:nvPr userDrawn="1"/>
          </p:nvSpPr>
          <p:spPr bwMode="gray">
            <a:xfrm>
              <a:off x="4457700" y="3321050"/>
              <a:ext cx="298450" cy="317500"/>
            </a:xfrm>
            <a:custGeom>
              <a:avLst/>
              <a:gdLst>
                <a:gd name="T0" fmla="*/ 0 w 188"/>
                <a:gd name="T1" fmla="*/ 200 h 200"/>
                <a:gd name="T2" fmla="*/ 188 w 188"/>
                <a:gd name="T3" fmla="*/ 0 h 200"/>
                <a:gd name="T4" fmla="*/ 0 w 188"/>
                <a:gd name="T5" fmla="*/ 145 h 200"/>
                <a:gd name="T6" fmla="*/ 0 w 188"/>
                <a:gd name="T7" fmla="*/ 200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8" h="200">
                  <a:moveTo>
                    <a:pt x="0" y="200"/>
                  </a:moveTo>
                  <a:lnTo>
                    <a:pt x="188" y="0"/>
                  </a:lnTo>
                  <a:lnTo>
                    <a:pt x="0" y="145"/>
                  </a:lnTo>
                  <a:lnTo>
                    <a:pt x="0" y="20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65"/>
            </a:p>
          </p:txBody>
        </p:sp>
        <p:sp>
          <p:nvSpPr>
            <p:cNvPr id="102" name="Freeform 98"/>
            <p:cNvSpPr>
              <a:spLocks/>
            </p:cNvSpPr>
            <p:nvPr userDrawn="1"/>
          </p:nvSpPr>
          <p:spPr bwMode="gray">
            <a:xfrm>
              <a:off x="4448175" y="3071813"/>
              <a:ext cx="244475" cy="258762"/>
            </a:xfrm>
            <a:custGeom>
              <a:avLst/>
              <a:gdLst>
                <a:gd name="T0" fmla="*/ 6 w 154"/>
                <a:gd name="T1" fmla="*/ 163 h 163"/>
                <a:gd name="T2" fmla="*/ 154 w 154"/>
                <a:gd name="T3" fmla="*/ 0 h 163"/>
                <a:gd name="T4" fmla="*/ 0 w 154"/>
                <a:gd name="T5" fmla="*/ 116 h 163"/>
                <a:gd name="T6" fmla="*/ 6 w 154"/>
                <a:gd name="T7" fmla="*/ 163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4" h="163">
                  <a:moveTo>
                    <a:pt x="6" y="163"/>
                  </a:moveTo>
                  <a:lnTo>
                    <a:pt x="154" y="0"/>
                  </a:lnTo>
                  <a:lnTo>
                    <a:pt x="0" y="116"/>
                  </a:lnTo>
                  <a:lnTo>
                    <a:pt x="6" y="163"/>
                  </a:lnTo>
                  <a:close/>
                </a:path>
              </a:pathLst>
            </a:custGeom>
            <a:solidFill>
              <a:srgbClr val="4939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65"/>
            </a:p>
          </p:txBody>
        </p:sp>
        <p:sp>
          <p:nvSpPr>
            <p:cNvPr id="103" name="Freeform 99"/>
            <p:cNvSpPr>
              <a:spLocks/>
            </p:cNvSpPr>
            <p:nvPr userDrawn="1"/>
          </p:nvSpPr>
          <p:spPr bwMode="gray">
            <a:xfrm>
              <a:off x="4448175" y="3071813"/>
              <a:ext cx="244475" cy="258762"/>
            </a:xfrm>
            <a:custGeom>
              <a:avLst/>
              <a:gdLst>
                <a:gd name="T0" fmla="*/ 6 w 154"/>
                <a:gd name="T1" fmla="*/ 163 h 163"/>
                <a:gd name="T2" fmla="*/ 154 w 154"/>
                <a:gd name="T3" fmla="*/ 0 h 163"/>
                <a:gd name="T4" fmla="*/ 0 w 154"/>
                <a:gd name="T5" fmla="*/ 116 h 163"/>
                <a:gd name="T6" fmla="*/ 6 w 154"/>
                <a:gd name="T7" fmla="*/ 163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4" h="163">
                  <a:moveTo>
                    <a:pt x="6" y="163"/>
                  </a:moveTo>
                  <a:lnTo>
                    <a:pt x="154" y="0"/>
                  </a:lnTo>
                  <a:lnTo>
                    <a:pt x="0" y="116"/>
                  </a:lnTo>
                  <a:lnTo>
                    <a:pt x="6" y="16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65"/>
            </a:p>
          </p:txBody>
        </p:sp>
        <p:sp>
          <p:nvSpPr>
            <p:cNvPr id="104" name="Freeform 100"/>
            <p:cNvSpPr>
              <a:spLocks/>
            </p:cNvSpPr>
            <p:nvPr userDrawn="1"/>
          </p:nvSpPr>
          <p:spPr bwMode="gray">
            <a:xfrm>
              <a:off x="4427538" y="2895600"/>
              <a:ext cx="128587" cy="130175"/>
            </a:xfrm>
            <a:custGeom>
              <a:avLst/>
              <a:gdLst>
                <a:gd name="T0" fmla="*/ 19 w 81"/>
                <a:gd name="T1" fmla="*/ 82 h 82"/>
                <a:gd name="T2" fmla="*/ 81 w 81"/>
                <a:gd name="T3" fmla="*/ 0 h 82"/>
                <a:gd name="T4" fmla="*/ 0 w 81"/>
                <a:gd name="T5" fmla="*/ 44 h 82"/>
                <a:gd name="T6" fmla="*/ 19 w 81"/>
                <a:gd name="T7" fmla="*/ 82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1" h="82">
                  <a:moveTo>
                    <a:pt x="19" y="82"/>
                  </a:moveTo>
                  <a:lnTo>
                    <a:pt x="81" y="0"/>
                  </a:lnTo>
                  <a:lnTo>
                    <a:pt x="0" y="44"/>
                  </a:lnTo>
                  <a:lnTo>
                    <a:pt x="19" y="82"/>
                  </a:lnTo>
                  <a:close/>
                </a:path>
              </a:pathLst>
            </a:custGeom>
            <a:solidFill>
              <a:srgbClr val="4939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65"/>
            </a:p>
          </p:txBody>
        </p:sp>
        <p:sp>
          <p:nvSpPr>
            <p:cNvPr id="105" name="Freeform 101"/>
            <p:cNvSpPr>
              <a:spLocks/>
            </p:cNvSpPr>
            <p:nvPr userDrawn="1"/>
          </p:nvSpPr>
          <p:spPr bwMode="gray">
            <a:xfrm>
              <a:off x="4427538" y="2895600"/>
              <a:ext cx="128587" cy="130175"/>
            </a:xfrm>
            <a:custGeom>
              <a:avLst/>
              <a:gdLst>
                <a:gd name="T0" fmla="*/ 19 w 81"/>
                <a:gd name="T1" fmla="*/ 82 h 82"/>
                <a:gd name="T2" fmla="*/ 81 w 81"/>
                <a:gd name="T3" fmla="*/ 0 h 82"/>
                <a:gd name="T4" fmla="*/ 0 w 81"/>
                <a:gd name="T5" fmla="*/ 44 h 82"/>
                <a:gd name="T6" fmla="*/ 19 w 81"/>
                <a:gd name="T7" fmla="*/ 82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1" h="82">
                  <a:moveTo>
                    <a:pt x="19" y="82"/>
                  </a:moveTo>
                  <a:lnTo>
                    <a:pt x="81" y="0"/>
                  </a:lnTo>
                  <a:lnTo>
                    <a:pt x="0" y="44"/>
                  </a:lnTo>
                  <a:lnTo>
                    <a:pt x="19" y="82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65"/>
            </a:p>
          </p:txBody>
        </p:sp>
        <p:sp>
          <p:nvSpPr>
            <p:cNvPr id="106" name="Freeform 102"/>
            <p:cNvSpPr>
              <a:spLocks/>
            </p:cNvSpPr>
            <p:nvPr userDrawn="1"/>
          </p:nvSpPr>
          <p:spPr bwMode="gray">
            <a:xfrm>
              <a:off x="4019550" y="2490788"/>
              <a:ext cx="841375" cy="1287462"/>
            </a:xfrm>
            <a:custGeom>
              <a:avLst/>
              <a:gdLst>
                <a:gd name="T0" fmla="*/ 125 w 251"/>
                <a:gd name="T1" fmla="*/ 0 h 409"/>
                <a:gd name="T2" fmla="*/ 0 w 251"/>
                <a:gd name="T3" fmla="*/ 285 h 409"/>
                <a:gd name="T4" fmla="*/ 0 w 251"/>
                <a:gd name="T5" fmla="*/ 297 h 409"/>
                <a:gd name="T6" fmla="*/ 41 w 251"/>
                <a:gd name="T7" fmla="*/ 378 h 409"/>
                <a:gd name="T8" fmla="*/ 107 w 251"/>
                <a:gd name="T9" fmla="*/ 409 h 409"/>
                <a:gd name="T10" fmla="*/ 108 w 251"/>
                <a:gd name="T11" fmla="*/ 378 h 409"/>
                <a:gd name="T12" fmla="*/ 36 w 251"/>
                <a:gd name="T13" fmla="*/ 296 h 409"/>
                <a:gd name="T14" fmla="*/ 109 w 251"/>
                <a:gd name="T15" fmla="*/ 357 h 409"/>
                <a:gd name="T16" fmla="*/ 113 w 251"/>
                <a:gd name="T17" fmla="*/ 280 h 409"/>
                <a:gd name="T18" fmla="*/ 55 w 251"/>
                <a:gd name="T19" fmla="*/ 212 h 409"/>
                <a:gd name="T20" fmla="*/ 114 w 251"/>
                <a:gd name="T21" fmla="*/ 259 h 409"/>
                <a:gd name="T22" fmla="*/ 116 w 251"/>
                <a:gd name="T23" fmla="*/ 207 h 409"/>
                <a:gd name="T24" fmla="*/ 78 w 251"/>
                <a:gd name="T25" fmla="*/ 159 h 409"/>
                <a:gd name="T26" fmla="*/ 117 w 251"/>
                <a:gd name="T27" fmla="*/ 187 h 409"/>
                <a:gd name="T28" fmla="*/ 125 w 251"/>
                <a:gd name="T29" fmla="*/ 28 h 409"/>
                <a:gd name="T30" fmla="*/ 131 w 251"/>
                <a:gd name="T31" fmla="*/ 146 h 409"/>
                <a:gd name="T32" fmla="*/ 160 w 251"/>
                <a:gd name="T33" fmla="*/ 129 h 409"/>
                <a:gd name="T34" fmla="*/ 132 w 251"/>
                <a:gd name="T35" fmla="*/ 169 h 409"/>
                <a:gd name="T36" fmla="*/ 135 w 251"/>
                <a:gd name="T37" fmla="*/ 237 h 409"/>
                <a:gd name="T38" fmla="*/ 201 w 251"/>
                <a:gd name="T39" fmla="*/ 185 h 409"/>
                <a:gd name="T40" fmla="*/ 136 w 251"/>
                <a:gd name="T41" fmla="*/ 261 h 409"/>
                <a:gd name="T42" fmla="*/ 139 w 251"/>
                <a:gd name="T43" fmla="*/ 331 h 409"/>
                <a:gd name="T44" fmla="*/ 220 w 251"/>
                <a:gd name="T45" fmla="*/ 264 h 409"/>
                <a:gd name="T46" fmla="*/ 140 w 251"/>
                <a:gd name="T47" fmla="*/ 354 h 409"/>
                <a:gd name="T48" fmla="*/ 143 w 251"/>
                <a:gd name="T49" fmla="*/ 409 h 409"/>
                <a:gd name="T50" fmla="*/ 251 w 251"/>
                <a:gd name="T51" fmla="*/ 285 h 409"/>
                <a:gd name="T52" fmla="*/ 125 w 251"/>
                <a:gd name="T53" fmla="*/ 0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51" h="409">
                  <a:moveTo>
                    <a:pt x="125" y="0"/>
                  </a:moveTo>
                  <a:cubicBezTo>
                    <a:pt x="125" y="0"/>
                    <a:pt x="0" y="187"/>
                    <a:pt x="0" y="285"/>
                  </a:cubicBezTo>
                  <a:cubicBezTo>
                    <a:pt x="0" y="289"/>
                    <a:pt x="0" y="293"/>
                    <a:pt x="0" y="297"/>
                  </a:cubicBezTo>
                  <a:cubicBezTo>
                    <a:pt x="13" y="320"/>
                    <a:pt x="29" y="349"/>
                    <a:pt x="41" y="378"/>
                  </a:cubicBezTo>
                  <a:cubicBezTo>
                    <a:pt x="59" y="394"/>
                    <a:pt x="82" y="405"/>
                    <a:pt x="107" y="409"/>
                  </a:cubicBezTo>
                  <a:cubicBezTo>
                    <a:pt x="108" y="378"/>
                    <a:pt x="108" y="378"/>
                    <a:pt x="108" y="378"/>
                  </a:cubicBezTo>
                  <a:cubicBezTo>
                    <a:pt x="36" y="296"/>
                    <a:pt x="36" y="296"/>
                    <a:pt x="36" y="296"/>
                  </a:cubicBezTo>
                  <a:cubicBezTo>
                    <a:pt x="109" y="357"/>
                    <a:pt x="109" y="357"/>
                    <a:pt x="109" y="357"/>
                  </a:cubicBezTo>
                  <a:cubicBezTo>
                    <a:pt x="113" y="280"/>
                    <a:pt x="113" y="280"/>
                    <a:pt x="113" y="280"/>
                  </a:cubicBezTo>
                  <a:cubicBezTo>
                    <a:pt x="55" y="212"/>
                    <a:pt x="55" y="212"/>
                    <a:pt x="55" y="212"/>
                  </a:cubicBezTo>
                  <a:cubicBezTo>
                    <a:pt x="114" y="259"/>
                    <a:pt x="114" y="259"/>
                    <a:pt x="114" y="259"/>
                  </a:cubicBezTo>
                  <a:cubicBezTo>
                    <a:pt x="116" y="207"/>
                    <a:pt x="116" y="207"/>
                    <a:pt x="116" y="207"/>
                  </a:cubicBezTo>
                  <a:cubicBezTo>
                    <a:pt x="78" y="159"/>
                    <a:pt x="78" y="159"/>
                    <a:pt x="78" y="159"/>
                  </a:cubicBezTo>
                  <a:cubicBezTo>
                    <a:pt x="117" y="187"/>
                    <a:pt x="117" y="187"/>
                    <a:pt x="117" y="187"/>
                  </a:cubicBezTo>
                  <a:cubicBezTo>
                    <a:pt x="125" y="28"/>
                    <a:pt x="125" y="28"/>
                    <a:pt x="125" y="28"/>
                  </a:cubicBezTo>
                  <a:cubicBezTo>
                    <a:pt x="131" y="146"/>
                    <a:pt x="131" y="146"/>
                    <a:pt x="131" y="146"/>
                  </a:cubicBezTo>
                  <a:cubicBezTo>
                    <a:pt x="160" y="129"/>
                    <a:pt x="160" y="129"/>
                    <a:pt x="160" y="129"/>
                  </a:cubicBezTo>
                  <a:cubicBezTo>
                    <a:pt x="132" y="169"/>
                    <a:pt x="132" y="169"/>
                    <a:pt x="132" y="169"/>
                  </a:cubicBezTo>
                  <a:cubicBezTo>
                    <a:pt x="135" y="237"/>
                    <a:pt x="135" y="237"/>
                    <a:pt x="135" y="237"/>
                  </a:cubicBezTo>
                  <a:cubicBezTo>
                    <a:pt x="201" y="185"/>
                    <a:pt x="201" y="185"/>
                    <a:pt x="201" y="185"/>
                  </a:cubicBezTo>
                  <a:cubicBezTo>
                    <a:pt x="136" y="261"/>
                    <a:pt x="136" y="261"/>
                    <a:pt x="136" y="261"/>
                  </a:cubicBezTo>
                  <a:cubicBezTo>
                    <a:pt x="139" y="331"/>
                    <a:pt x="139" y="331"/>
                    <a:pt x="139" y="331"/>
                  </a:cubicBezTo>
                  <a:cubicBezTo>
                    <a:pt x="220" y="264"/>
                    <a:pt x="220" y="264"/>
                    <a:pt x="220" y="264"/>
                  </a:cubicBezTo>
                  <a:cubicBezTo>
                    <a:pt x="140" y="354"/>
                    <a:pt x="140" y="354"/>
                    <a:pt x="140" y="354"/>
                  </a:cubicBezTo>
                  <a:cubicBezTo>
                    <a:pt x="143" y="409"/>
                    <a:pt x="143" y="409"/>
                    <a:pt x="143" y="409"/>
                  </a:cubicBezTo>
                  <a:cubicBezTo>
                    <a:pt x="204" y="400"/>
                    <a:pt x="251" y="348"/>
                    <a:pt x="251" y="285"/>
                  </a:cubicBezTo>
                  <a:cubicBezTo>
                    <a:pt x="251" y="187"/>
                    <a:pt x="125" y="0"/>
                    <a:pt x="125" y="0"/>
                  </a:cubicBezTo>
                </a:path>
              </a:pathLst>
            </a:custGeom>
            <a:solidFill>
              <a:srgbClr val="19A44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65"/>
            </a:p>
          </p:txBody>
        </p:sp>
        <p:sp>
          <p:nvSpPr>
            <p:cNvPr id="107" name="Freeform 103"/>
            <p:cNvSpPr>
              <a:spLocks/>
            </p:cNvSpPr>
            <p:nvPr userDrawn="1"/>
          </p:nvSpPr>
          <p:spPr bwMode="gray">
            <a:xfrm>
              <a:off x="4378325" y="2578100"/>
              <a:ext cx="120650" cy="1203325"/>
            </a:xfrm>
            <a:custGeom>
              <a:avLst/>
              <a:gdLst>
                <a:gd name="T0" fmla="*/ 18 w 36"/>
                <a:gd name="T1" fmla="*/ 0 h 382"/>
                <a:gd name="T2" fmla="*/ 10 w 36"/>
                <a:gd name="T3" fmla="*/ 159 h 382"/>
                <a:gd name="T4" fmla="*/ 24 w 36"/>
                <a:gd name="T5" fmla="*/ 169 h 382"/>
                <a:gd name="T6" fmla="*/ 18 w 36"/>
                <a:gd name="T7" fmla="*/ 190 h 382"/>
                <a:gd name="T8" fmla="*/ 9 w 36"/>
                <a:gd name="T9" fmla="*/ 179 h 382"/>
                <a:gd name="T10" fmla="*/ 7 w 36"/>
                <a:gd name="T11" fmla="*/ 231 h 382"/>
                <a:gd name="T12" fmla="*/ 21 w 36"/>
                <a:gd name="T13" fmla="*/ 242 h 382"/>
                <a:gd name="T14" fmla="*/ 18 w 36"/>
                <a:gd name="T15" fmla="*/ 266 h 382"/>
                <a:gd name="T16" fmla="*/ 6 w 36"/>
                <a:gd name="T17" fmla="*/ 252 h 382"/>
                <a:gd name="T18" fmla="*/ 2 w 36"/>
                <a:gd name="T19" fmla="*/ 329 h 382"/>
                <a:gd name="T20" fmla="*/ 18 w 36"/>
                <a:gd name="T21" fmla="*/ 342 h 382"/>
                <a:gd name="T22" fmla="*/ 18 w 36"/>
                <a:gd name="T23" fmla="*/ 369 h 382"/>
                <a:gd name="T24" fmla="*/ 1 w 36"/>
                <a:gd name="T25" fmla="*/ 350 h 382"/>
                <a:gd name="T26" fmla="*/ 0 w 36"/>
                <a:gd name="T27" fmla="*/ 381 h 382"/>
                <a:gd name="T28" fmla="*/ 18 w 36"/>
                <a:gd name="T29" fmla="*/ 382 h 382"/>
                <a:gd name="T30" fmla="*/ 36 w 36"/>
                <a:gd name="T31" fmla="*/ 381 h 382"/>
                <a:gd name="T32" fmla="*/ 33 w 36"/>
                <a:gd name="T33" fmla="*/ 326 h 382"/>
                <a:gd name="T34" fmla="*/ 24 w 36"/>
                <a:gd name="T35" fmla="*/ 337 h 382"/>
                <a:gd name="T36" fmla="*/ 24 w 36"/>
                <a:gd name="T37" fmla="*/ 309 h 382"/>
                <a:gd name="T38" fmla="*/ 32 w 36"/>
                <a:gd name="T39" fmla="*/ 303 h 382"/>
                <a:gd name="T40" fmla="*/ 29 w 36"/>
                <a:gd name="T41" fmla="*/ 233 h 382"/>
                <a:gd name="T42" fmla="*/ 24 w 36"/>
                <a:gd name="T43" fmla="*/ 239 h 382"/>
                <a:gd name="T44" fmla="*/ 21 w 36"/>
                <a:gd name="T45" fmla="*/ 215 h 382"/>
                <a:gd name="T46" fmla="*/ 28 w 36"/>
                <a:gd name="T47" fmla="*/ 209 h 382"/>
                <a:gd name="T48" fmla="*/ 25 w 36"/>
                <a:gd name="T49" fmla="*/ 141 h 382"/>
                <a:gd name="T50" fmla="*/ 24 w 36"/>
                <a:gd name="T51" fmla="*/ 142 h 382"/>
                <a:gd name="T52" fmla="*/ 15 w 36"/>
                <a:gd name="T53" fmla="*/ 123 h 382"/>
                <a:gd name="T54" fmla="*/ 24 w 36"/>
                <a:gd name="T55" fmla="*/ 118 h 382"/>
                <a:gd name="T56" fmla="*/ 18 w 36"/>
                <a:gd name="T57" fmla="*/ 0 h 3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36" h="382">
                  <a:moveTo>
                    <a:pt x="18" y="0"/>
                  </a:moveTo>
                  <a:cubicBezTo>
                    <a:pt x="10" y="159"/>
                    <a:pt x="10" y="159"/>
                    <a:pt x="10" y="159"/>
                  </a:cubicBezTo>
                  <a:cubicBezTo>
                    <a:pt x="24" y="169"/>
                    <a:pt x="24" y="169"/>
                    <a:pt x="24" y="169"/>
                  </a:cubicBezTo>
                  <a:cubicBezTo>
                    <a:pt x="18" y="190"/>
                    <a:pt x="18" y="190"/>
                    <a:pt x="18" y="190"/>
                  </a:cubicBezTo>
                  <a:cubicBezTo>
                    <a:pt x="9" y="179"/>
                    <a:pt x="9" y="179"/>
                    <a:pt x="9" y="179"/>
                  </a:cubicBezTo>
                  <a:cubicBezTo>
                    <a:pt x="7" y="231"/>
                    <a:pt x="7" y="231"/>
                    <a:pt x="7" y="231"/>
                  </a:cubicBezTo>
                  <a:cubicBezTo>
                    <a:pt x="21" y="242"/>
                    <a:pt x="21" y="242"/>
                    <a:pt x="21" y="242"/>
                  </a:cubicBezTo>
                  <a:cubicBezTo>
                    <a:pt x="18" y="266"/>
                    <a:pt x="18" y="266"/>
                    <a:pt x="18" y="266"/>
                  </a:cubicBezTo>
                  <a:cubicBezTo>
                    <a:pt x="6" y="252"/>
                    <a:pt x="6" y="252"/>
                    <a:pt x="6" y="252"/>
                  </a:cubicBezTo>
                  <a:cubicBezTo>
                    <a:pt x="2" y="329"/>
                    <a:pt x="2" y="329"/>
                    <a:pt x="2" y="329"/>
                  </a:cubicBezTo>
                  <a:cubicBezTo>
                    <a:pt x="18" y="342"/>
                    <a:pt x="18" y="342"/>
                    <a:pt x="18" y="342"/>
                  </a:cubicBezTo>
                  <a:cubicBezTo>
                    <a:pt x="18" y="369"/>
                    <a:pt x="18" y="369"/>
                    <a:pt x="18" y="369"/>
                  </a:cubicBezTo>
                  <a:cubicBezTo>
                    <a:pt x="1" y="350"/>
                    <a:pt x="1" y="350"/>
                    <a:pt x="1" y="350"/>
                  </a:cubicBezTo>
                  <a:cubicBezTo>
                    <a:pt x="0" y="381"/>
                    <a:pt x="0" y="381"/>
                    <a:pt x="0" y="381"/>
                  </a:cubicBezTo>
                  <a:cubicBezTo>
                    <a:pt x="6" y="382"/>
                    <a:pt x="12" y="382"/>
                    <a:pt x="18" y="382"/>
                  </a:cubicBezTo>
                  <a:cubicBezTo>
                    <a:pt x="24" y="382"/>
                    <a:pt x="30" y="382"/>
                    <a:pt x="36" y="381"/>
                  </a:cubicBezTo>
                  <a:cubicBezTo>
                    <a:pt x="33" y="326"/>
                    <a:pt x="33" y="326"/>
                    <a:pt x="33" y="326"/>
                  </a:cubicBezTo>
                  <a:cubicBezTo>
                    <a:pt x="24" y="337"/>
                    <a:pt x="24" y="337"/>
                    <a:pt x="24" y="337"/>
                  </a:cubicBezTo>
                  <a:cubicBezTo>
                    <a:pt x="24" y="309"/>
                    <a:pt x="24" y="309"/>
                    <a:pt x="24" y="309"/>
                  </a:cubicBezTo>
                  <a:cubicBezTo>
                    <a:pt x="32" y="303"/>
                    <a:pt x="32" y="303"/>
                    <a:pt x="32" y="303"/>
                  </a:cubicBezTo>
                  <a:cubicBezTo>
                    <a:pt x="29" y="233"/>
                    <a:pt x="29" y="233"/>
                    <a:pt x="29" y="233"/>
                  </a:cubicBezTo>
                  <a:cubicBezTo>
                    <a:pt x="24" y="239"/>
                    <a:pt x="24" y="239"/>
                    <a:pt x="24" y="239"/>
                  </a:cubicBezTo>
                  <a:cubicBezTo>
                    <a:pt x="21" y="215"/>
                    <a:pt x="21" y="215"/>
                    <a:pt x="21" y="215"/>
                  </a:cubicBezTo>
                  <a:cubicBezTo>
                    <a:pt x="28" y="209"/>
                    <a:pt x="28" y="209"/>
                    <a:pt x="28" y="209"/>
                  </a:cubicBezTo>
                  <a:cubicBezTo>
                    <a:pt x="25" y="141"/>
                    <a:pt x="25" y="141"/>
                    <a:pt x="25" y="141"/>
                  </a:cubicBezTo>
                  <a:cubicBezTo>
                    <a:pt x="24" y="142"/>
                    <a:pt x="24" y="142"/>
                    <a:pt x="24" y="142"/>
                  </a:cubicBezTo>
                  <a:cubicBezTo>
                    <a:pt x="15" y="123"/>
                    <a:pt x="15" y="123"/>
                    <a:pt x="15" y="123"/>
                  </a:cubicBezTo>
                  <a:cubicBezTo>
                    <a:pt x="24" y="118"/>
                    <a:pt x="24" y="118"/>
                    <a:pt x="24" y="118"/>
                  </a:cubicBezTo>
                  <a:cubicBezTo>
                    <a:pt x="18" y="0"/>
                    <a:pt x="18" y="0"/>
                    <a:pt x="18" y="0"/>
                  </a:cubicBezTo>
                </a:path>
              </a:pathLst>
            </a:custGeom>
            <a:solidFill>
              <a:srgbClr val="0F8A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65"/>
            </a:p>
          </p:txBody>
        </p:sp>
        <p:sp>
          <p:nvSpPr>
            <p:cNvPr id="108" name="Freeform 104"/>
            <p:cNvSpPr>
              <a:spLocks/>
            </p:cNvSpPr>
            <p:nvPr userDrawn="1"/>
          </p:nvSpPr>
          <p:spPr bwMode="gray">
            <a:xfrm>
              <a:off x="4140200" y="3422650"/>
              <a:ext cx="298450" cy="317500"/>
            </a:xfrm>
            <a:custGeom>
              <a:avLst/>
              <a:gdLst>
                <a:gd name="T0" fmla="*/ 0 w 188"/>
                <a:gd name="T1" fmla="*/ 0 h 200"/>
                <a:gd name="T2" fmla="*/ 152 w 188"/>
                <a:gd name="T3" fmla="*/ 162 h 200"/>
                <a:gd name="T4" fmla="*/ 188 w 188"/>
                <a:gd name="T5" fmla="*/ 200 h 200"/>
                <a:gd name="T6" fmla="*/ 188 w 188"/>
                <a:gd name="T7" fmla="*/ 146 h 200"/>
                <a:gd name="T8" fmla="*/ 154 w 188"/>
                <a:gd name="T9" fmla="*/ 121 h 200"/>
                <a:gd name="T10" fmla="*/ 0 w 188"/>
                <a:gd name="T11" fmla="*/ 0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88" h="200">
                  <a:moveTo>
                    <a:pt x="0" y="0"/>
                  </a:moveTo>
                  <a:lnTo>
                    <a:pt x="152" y="162"/>
                  </a:lnTo>
                  <a:lnTo>
                    <a:pt x="188" y="200"/>
                  </a:lnTo>
                  <a:lnTo>
                    <a:pt x="188" y="146"/>
                  </a:lnTo>
                  <a:lnTo>
                    <a:pt x="154" y="12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F8A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65"/>
            </a:p>
          </p:txBody>
        </p:sp>
        <p:sp>
          <p:nvSpPr>
            <p:cNvPr id="109" name="Freeform 105"/>
            <p:cNvSpPr>
              <a:spLocks/>
            </p:cNvSpPr>
            <p:nvPr userDrawn="1"/>
          </p:nvSpPr>
          <p:spPr bwMode="gray">
            <a:xfrm>
              <a:off x="4140200" y="3422650"/>
              <a:ext cx="298450" cy="317500"/>
            </a:xfrm>
            <a:custGeom>
              <a:avLst/>
              <a:gdLst>
                <a:gd name="T0" fmla="*/ 0 w 188"/>
                <a:gd name="T1" fmla="*/ 0 h 200"/>
                <a:gd name="T2" fmla="*/ 152 w 188"/>
                <a:gd name="T3" fmla="*/ 162 h 200"/>
                <a:gd name="T4" fmla="*/ 188 w 188"/>
                <a:gd name="T5" fmla="*/ 200 h 200"/>
                <a:gd name="T6" fmla="*/ 188 w 188"/>
                <a:gd name="T7" fmla="*/ 146 h 200"/>
                <a:gd name="T8" fmla="*/ 154 w 188"/>
                <a:gd name="T9" fmla="*/ 121 h 200"/>
                <a:gd name="T10" fmla="*/ 0 w 188"/>
                <a:gd name="T11" fmla="*/ 0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88" h="200">
                  <a:moveTo>
                    <a:pt x="0" y="0"/>
                  </a:moveTo>
                  <a:lnTo>
                    <a:pt x="152" y="162"/>
                  </a:lnTo>
                  <a:lnTo>
                    <a:pt x="188" y="200"/>
                  </a:lnTo>
                  <a:lnTo>
                    <a:pt x="188" y="146"/>
                  </a:lnTo>
                  <a:lnTo>
                    <a:pt x="154" y="121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65"/>
            </a:p>
          </p:txBody>
        </p:sp>
        <p:sp>
          <p:nvSpPr>
            <p:cNvPr id="110" name="Freeform 106"/>
            <p:cNvSpPr>
              <a:spLocks/>
            </p:cNvSpPr>
            <p:nvPr userDrawn="1"/>
          </p:nvSpPr>
          <p:spPr bwMode="gray">
            <a:xfrm>
              <a:off x="4203700" y="3157538"/>
              <a:ext cx="244475" cy="258762"/>
            </a:xfrm>
            <a:custGeom>
              <a:avLst/>
              <a:gdLst>
                <a:gd name="T0" fmla="*/ 0 w 154"/>
                <a:gd name="T1" fmla="*/ 0 h 163"/>
                <a:gd name="T2" fmla="*/ 122 w 154"/>
                <a:gd name="T3" fmla="*/ 135 h 163"/>
                <a:gd name="T4" fmla="*/ 148 w 154"/>
                <a:gd name="T5" fmla="*/ 163 h 163"/>
                <a:gd name="T6" fmla="*/ 154 w 154"/>
                <a:gd name="T7" fmla="*/ 115 h 163"/>
                <a:gd name="T8" fmla="*/ 124 w 154"/>
                <a:gd name="T9" fmla="*/ 93 h 163"/>
                <a:gd name="T10" fmla="*/ 0 w 154"/>
                <a:gd name="T11" fmla="*/ 0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4" h="163">
                  <a:moveTo>
                    <a:pt x="0" y="0"/>
                  </a:moveTo>
                  <a:lnTo>
                    <a:pt x="122" y="135"/>
                  </a:lnTo>
                  <a:lnTo>
                    <a:pt x="148" y="163"/>
                  </a:lnTo>
                  <a:lnTo>
                    <a:pt x="154" y="115"/>
                  </a:lnTo>
                  <a:lnTo>
                    <a:pt x="124" y="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F8A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65"/>
            </a:p>
          </p:txBody>
        </p:sp>
        <p:sp>
          <p:nvSpPr>
            <p:cNvPr id="111" name="Freeform 107"/>
            <p:cNvSpPr>
              <a:spLocks/>
            </p:cNvSpPr>
            <p:nvPr userDrawn="1"/>
          </p:nvSpPr>
          <p:spPr bwMode="gray">
            <a:xfrm>
              <a:off x="4203700" y="3157538"/>
              <a:ext cx="244475" cy="258762"/>
            </a:xfrm>
            <a:custGeom>
              <a:avLst/>
              <a:gdLst>
                <a:gd name="T0" fmla="*/ 0 w 154"/>
                <a:gd name="T1" fmla="*/ 0 h 163"/>
                <a:gd name="T2" fmla="*/ 122 w 154"/>
                <a:gd name="T3" fmla="*/ 135 h 163"/>
                <a:gd name="T4" fmla="*/ 148 w 154"/>
                <a:gd name="T5" fmla="*/ 163 h 163"/>
                <a:gd name="T6" fmla="*/ 154 w 154"/>
                <a:gd name="T7" fmla="*/ 115 h 163"/>
                <a:gd name="T8" fmla="*/ 124 w 154"/>
                <a:gd name="T9" fmla="*/ 93 h 163"/>
                <a:gd name="T10" fmla="*/ 0 w 154"/>
                <a:gd name="T11" fmla="*/ 0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4" h="163">
                  <a:moveTo>
                    <a:pt x="0" y="0"/>
                  </a:moveTo>
                  <a:lnTo>
                    <a:pt x="122" y="135"/>
                  </a:lnTo>
                  <a:lnTo>
                    <a:pt x="148" y="163"/>
                  </a:lnTo>
                  <a:lnTo>
                    <a:pt x="154" y="115"/>
                  </a:lnTo>
                  <a:lnTo>
                    <a:pt x="124" y="93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65"/>
            </a:p>
          </p:txBody>
        </p:sp>
        <p:sp>
          <p:nvSpPr>
            <p:cNvPr id="112" name="Freeform 108"/>
            <p:cNvSpPr>
              <a:spLocks/>
            </p:cNvSpPr>
            <p:nvPr userDrawn="1"/>
          </p:nvSpPr>
          <p:spPr bwMode="gray">
            <a:xfrm>
              <a:off x="4279900" y="2990850"/>
              <a:ext cx="177800" cy="185737"/>
            </a:xfrm>
            <a:custGeom>
              <a:avLst/>
              <a:gdLst>
                <a:gd name="T0" fmla="*/ 0 w 112"/>
                <a:gd name="T1" fmla="*/ 0 h 117"/>
                <a:gd name="T2" fmla="*/ 81 w 112"/>
                <a:gd name="T3" fmla="*/ 95 h 117"/>
                <a:gd name="T4" fmla="*/ 100 w 112"/>
                <a:gd name="T5" fmla="*/ 117 h 117"/>
                <a:gd name="T6" fmla="*/ 112 w 112"/>
                <a:gd name="T7" fmla="*/ 75 h 117"/>
                <a:gd name="T8" fmla="*/ 83 w 112"/>
                <a:gd name="T9" fmla="*/ 55 h 117"/>
                <a:gd name="T10" fmla="*/ 0 w 112"/>
                <a:gd name="T11" fmla="*/ 0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2" h="117">
                  <a:moveTo>
                    <a:pt x="0" y="0"/>
                  </a:moveTo>
                  <a:lnTo>
                    <a:pt x="81" y="95"/>
                  </a:lnTo>
                  <a:lnTo>
                    <a:pt x="100" y="117"/>
                  </a:lnTo>
                  <a:lnTo>
                    <a:pt x="112" y="75"/>
                  </a:lnTo>
                  <a:lnTo>
                    <a:pt x="83" y="5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F8A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65"/>
            </a:p>
          </p:txBody>
        </p:sp>
        <p:sp>
          <p:nvSpPr>
            <p:cNvPr id="113" name="Freeform 109"/>
            <p:cNvSpPr>
              <a:spLocks/>
            </p:cNvSpPr>
            <p:nvPr userDrawn="1"/>
          </p:nvSpPr>
          <p:spPr bwMode="gray">
            <a:xfrm>
              <a:off x="4279900" y="2990850"/>
              <a:ext cx="177800" cy="185737"/>
            </a:xfrm>
            <a:custGeom>
              <a:avLst/>
              <a:gdLst>
                <a:gd name="T0" fmla="*/ 0 w 112"/>
                <a:gd name="T1" fmla="*/ 0 h 117"/>
                <a:gd name="T2" fmla="*/ 81 w 112"/>
                <a:gd name="T3" fmla="*/ 95 h 117"/>
                <a:gd name="T4" fmla="*/ 100 w 112"/>
                <a:gd name="T5" fmla="*/ 117 h 117"/>
                <a:gd name="T6" fmla="*/ 112 w 112"/>
                <a:gd name="T7" fmla="*/ 75 h 117"/>
                <a:gd name="T8" fmla="*/ 83 w 112"/>
                <a:gd name="T9" fmla="*/ 55 h 117"/>
                <a:gd name="T10" fmla="*/ 0 w 112"/>
                <a:gd name="T11" fmla="*/ 0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2" h="117">
                  <a:moveTo>
                    <a:pt x="0" y="0"/>
                  </a:moveTo>
                  <a:lnTo>
                    <a:pt x="81" y="95"/>
                  </a:lnTo>
                  <a:lnTo>
                    <a:pt x="100" y="117"/>
                  </a:lnTo>
                  <a:lnTo>
                    <a:pt x="112" y="75"/>
                  </a:lnTo>
                  <a:lnTo>
                    <a:pt x="83" y="55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65"/>
            </a:p>
          </p:txBody>
        </p:sp>
        <p:sp>
          <p:nvSpPr>
            <p:cNvPr id="114" name="Freeform 110"/>
            <p:cNvSpPr>
              <a:spLocks/>
            </p:cNvSpPr>
            <p:nvPr userDrawn="1"/>
          </p:nvSpPr>
          <p:spPr bwMode="gray">
            <a:xfrm>
              <a:off x="4457700" y="3321050"/>
              <a:ext cx="298450" cy="317500"/>
            </a:xfrm>
            <a:custGeom>
              <a:avLst/>
              <a:gdLst>
                <a:gd name="T0" fmla="*/ 188 w 188"/>
                <a:gd name="T1" fmla="*/ 0 h 200"/>
                <a:gd name="T2" fmla="*/ 17 w 188"/>
                <a:gd name="T3" fmla="*/ 133 h 200"/>
                <a:gd name="T4" fmla="*/ 0 w 188"/>
                <a:gd name="T5" fmla="*/ 145 h 200"/>
                <a:gd name="T6" fmla="*/ 0 w 188"/>
                <a:gd name="T7" fmla="*/ 200 h 200"/>
                <a:gd name="T8" fmla="*/ 19 w 188"/>
                <a:gd name="T9" fmla="*/ 179 h 200"/>
                <a:gd name="T10" fmla="*/ 188 w 188"/>
                <a:gd name="T11" fmla="*/ 0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88" h="200">
                  <a:moveTo>
                    <a:pt x="188" y="0"/>
                  </a:moveTo>
                  <a:lnTo>
                    <a:pt x="17" y="133"/>
                  </a:lnTo>
                  <a:lnTo>
                    <a:pt x="0" y="145"/>
                  </a:lnTo>
                  <a:lnTo>
                    <a:pt x="0" y="200"/>
                  </a:lnTo>
                  <a:lnTo>
                    <a:pt x="19" y="179"/>
                  </a:lnTo>
                  <a:lnTo>
                    <a:pt x="188" y="0"/>
                  </a:lnTo>
                  <a:close/>
                </a:path>
              </a:pathLst>
            </a:custGeom>
            <a:solidFill>
              <a:srgbClr val="0F8A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65"/>
            </a:p>
          </p:txBody>
        </p:sp>
        <p:sp>
          <p:nvSpPr>
            <p:cNvPr id="115" name="Freeform 111"/>
            <p:cNvSpPr>
              <a:spLocks/>
            </p:cNvSpPr>
            <p:nvPr userDrawn="1"/>
          </p:nvSpPr>
          <p:spPr bwMode="gray">
            <a:xfrm>
              <a:off x="4457700" y="3321050"/>
              <a:ext cx="298450" cy="317500"/>
            </a:xfrm>
            <a:custGeom>
              <a:avLst/>
              <a:gdLst>
                <a:gd name="T0" fmla="*/ 188 w 188"/>
                <a:gd name="T1" fmla="*/ 0 h 200"/>
                <a:gd name="T2" fmla="*/ 17 w 188"/>
                <a:gd name="T3" fmla="*/ 133 h 200"/>
                <a:gd name="T4" fmla="*/ 0 w 188"/>
                <a:gd name="T5" fmla="*/ 145 h 200"/>
                <a:gd name="T6" fmla="*/ 0 w 188"/>
                <a:gd name="T7" fmla="*/ 200 h 200"/>
                <a:gd name="T8" fmla="*/ 19 w 188"/>
                <a:gd name="T9" fmla="*/ 179 h 200"/>
                <a:gd name="T10" fmla="*/ 188 w 188"/>
                <a:gd name="T11" fmla="*/ 0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88" h="200">
                  <a:moveTo>
                    <a:pt x="188" y="0"/>
                  </a:moveTo>
                  <a:lnTo>
                    <a:pt x="17" y="133"/>
                  </a:lnTo>
                  <a:lnTo>
                    <a:pt x="0" y="145"/>
                  </a:lnTo>
                  <a:lnTo>
                    <a:pt x="0" y="200"/>
                  </a:lnTo>
                  <a:lnTo>
                    <a:pt x="19" y="179"/>
                  </a:lnTo>
                  <a:lnTo>
                    <a:pt x="18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65"/>
            </a:p>
          </p:txBody>
        </p:sp>
        <p:sp>
          <p:nvSpPr>
            <p:cNvPr id="116" name="Freeform 112"/>
            <p:cNvSpPr>
              <a:spLocks/>
            </p:cNvSpPr>
            <p:nvPr userDrawn="1"/>
          </p:nvSpPr>
          <p:spPr bwMode="gray">
            <a:xfrm>
              <a:off x="4448175" y="3071813"/>
              <a:ext cx="244475" cy="258762"/>
            </a:xfrm>
            <a:custGeom>
              <a:avLst/>
              <a:gdLst>
                <a:gd name="T0" fmla="*/ 154 w 154"/>
                <a:gd name="T1" fmla="*/ 0 h 163"/>
                <a:gd name="T2" fmla="*/ 15 w 154"/>
                <a:gd name="T3" fmla="*/ 104 h 163"/>
                <a:gd name="T4" fmla="*/ 0 w 154"/>
                <a:gd name="T5" fmla="*/ 116 h 163"/>
                <a:gd name="T6" fmla="*/ 6 w 154"/>
                <a:gd name="T7" fmla="*/ 163 h 163"/>
                <a:gd name="T8" fmla="*/ 17 w 154"/>
                <a:gd name="T9" fmla="*/ 151 h 163"/>
                <a:gd name="T10" fmla="*/ 154 w 154"/>
                <a:gd name="T11" fmla="*/ 0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4" h="163">
                  <a:moveTo>
                    <a:pt x="154" y="0"/>
                  </a:moveTo>
                  <a:lnTo>
                    <a:pt x="15" y="104"/>
                  </a:lnTo>
                  <a:lnTo>
                    <a:pt x="0" y="116"/>
                  </a:lnTo>
                  <a:lnTo>
                    <a:pt x="6" y="163"/>
                  </a:lnTo>
                  <a:lnTo>
                    <a:pt x="17" y="151"/>
                  </a:lnTo>
                  <a:lnTo>
                    <a:pt x="154" y="0"/>
                  </a:lnTo>
                  <a:close/>
                </a:path>
              </a:pathLst>
            </a:custGeom>
            <a:solidFill>
              <a:srgbClr val="0F8A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65"/>
            </a:p>
          </p:txBody>
        </p:sp>
        <p:sp>
          <p:nvSpPr>
            <p:cNvPr id="117" name="Freeform 113"/>
            <p:cNvSpPr>
              <a:spLocks/>
            </p:cNvSpPr>
            <p:nvPr userDrawn="1"/>
          </p:nvSpPr>
          <p:spPr bwMode="gray">
            <a:xfrm>
              <a:off x="4448175" y="3071813"/>
              <a:ext cx="244475" cy="258762"/>
            </a:xfrm>
            <a:custGeom>
              <a:avLst/>
              <a:gdLst>
                <a:gd name="T0" fmla="*/ 154 w 154"/>
                <a:gd name="T1" fmla="*/ 0 h 163"/>
                <a:gd name="T2" fmla="*/ 15 w 154"/>
                <a:gd name="T3" fmla="*/ 104 h 163"/>
                <a:gd name="T4" fmla="*/ 0 w 154"/>
                <a:gd name="T5" fmla="*/ 116 h 163"/>
                <a:gd name="T6" fmla="*/ 6 w 154"/>
                <a:gd name="T7" fmla="*/ 163 h 163"/>
                <a:gd name="T8" fmla="*/ 17 w 154"/>
                <a:gd name="T9" fmla="*/ 151 h 163"/>
                <a:gd name="T10" fmla="*/ 154 w 154"/>
                <a:gd name="T11" fmla="*/ 0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4" h="163">
                  <a:moveTo>
                    <a:pt x="154" y="0"/>
                  </a:moveTo>
                  <a:lnTo>
                    <a:pt x="15" y="104"/>
                  </a:lnTo>
                  <a:lnTo>
                    <a:pt x="0" y="116"/>
                  </a:lnTo>
                  <a:lnTo>
                    <a:pt x="6" y="163"/>
                  </a:lnTo>
                  <a:lnTo>
                    <a:pt x="17" y="151"/>
                  </a:lnTo>
                  <a:lnTo>
                    <a:pt x="15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65"/>
            </a:p>
          </p:txBody>
        </p:sp>
        <p:sp>
          <p:nvSpPr>
            <p:cNvPr id="118" name="Freeform 114"/>
            <p:cNvSpPr>
              <a:spLocks/>
            </p:cNvSpPr>
            <p:nvPr userDrawn="1"/>
          </p:nvSpPr>
          <p:spPr bwMode="gray">
            <a:xfrm>
              <a:off x="4427538" y="2895600"/>
              <a:ext cx="128587" cy="130175"/>
            </a:xfrm>
            <a:custGeom>
              <a:avLst/>
              <a:gdLst>
                <a:gd name="T0" fmla="*/ 81 w 81"/>
                <a:gd name="T1" fmla="*/ 0 h 82"/>
                <a:gd name="T2" fmla="*/ 19 w 81"/>
                <a:gd name="T3" fmla="*/ 34 h 82"/>
                <a:gd name="T4" fmla="*/ 0 w 81"/>
                <a:gd name="T5" fmla="*/ 44 h 82"/>
                <a:gd name="T6" fmla="*/ 19 w 81"/>
                <a:gd name="T7" fmla="*/ 82 h 82"/>
                <a:gd name="T8" fmla="*/ 21 w 81"/>
                <a:gd name="T9" fmla="*/ 80 h 82"/>
                <a:gd name="T10" fmla="*/ 81 w 81"/>
                <a:gd name="T11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1" h="82">
                  <a:moveTo>
                    <a:pt x="81" y="0"/>
                  </a:moveTo>
                  <a:lnTo>
                    <a:pt x="19" y="34"/>
                  </a:lnTo>
                  <a:lnTo>
                    <a:pt x="0" y="44"/>
                  </a:lnTo>
                  <a:lnTo>
                    <a:pt x="19" y="82"/>
                  </a:lnTo>
                  <a:lnTo>
                    <a:pt x="21" y="80"/>
                  </a:lnTo>
                  <a:lnTo>
                    <a:pt x="81" y="0"/>
                  </a:lnTo>
                  <a:close/>
                </a:path>
              </a:pathLst>
            </a:custGeom>
            <a:solidFill>
              <a:srgbClr val="0F8A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65"/>
            </a:p>
          </p:txBody>
        </p:sp>
        <p:sp>
          <p:nvSpPr>
            <p:cNvPr id="119" name="Freeform 115"/>
            <p:cNvSpPr>
              <a:spLocks/>
            </p:cNvSpPr>
            <p:nvPr userDrawn="1"/>
          </p:nvSpPr>
          <p:spPr bwMode="gray">
            <a:xfrm>
              <a:off x="4427538" y="2895600"/>
              <a:ext cx="128587" cy="130175"/>
            </a:xfrm>
            <a:custGeom>
              <a:avLst/>
              <a:gdLst>
                <a:gd name="T0" fmla="*/ 81 w 81"/>
                <a:gd name="T1" fmla="*/ 0 h 82"/>
                <a:gd name="T2" fmla="*/ 19 w 81"/>
                <a:gd name="T3" fmla="*/ 34 h 82"/>
                <a:gd name="T4" fmla="*/ 0 w 81"/>
                <a:gd name="T5" fmla="*/ 44 h 82"/>
                <a:gd name="T6" fmla="*/ 19 w 81"/>
                <a:gd name="T7" fmla="*/ 82 h 82"/>
                <a:gd name="T8" fmla="*/ 21 w 81"/>
                <a:gd name="T9" fmla="*/ 80 h 82"/>
                <a:gd name="T10" fmla="*/ 81 w 81"/>
                <a:gd name="T11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1" h="82">
                  <a:moveTo>
                    <a:pt x="81" y="0"/>
                  </a:moveTo>
                  <a:lnTo>
                    <a:pt x="19" y="34"/>
                  </a:lnTo>
                  <a:lnTo>
                    <a:pt x="0" y="44"/>
                  </a:lnTo>
                  <a:lnTo>
                    <a:pt x="19" y="82"/>
                  </a:lnTo>
                  <a:lnTo>
                    <a:pt x="21" y="80"/>
                  </a:lnTo>
                  <a:lnTo>
                    <a:pt x="8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65"/>
            </a:p>
          </p:txBody>
        </p:sp>
        <p:sp>
          <p:nvSpPr>
            <p:cNvPr id="120" name="Oval 116"/>
            <p:cNvSpPr>
              <a:spLocks noChangeArrowheads="1"/>
            </p:cNvSpPr>
            <p:nvPr userDrawn="1"/>
          </p:nvSpPr>
          <p:spPr bwMode="gray">
            <a:xfrm>
              <a:off x="5084763" y="2427288"/>
              <a:ext cx="1593850" cy="1495425"/>
            </a:xfrm>
            <a:prstGeom prst="ellipse">
              <a:avLst/>
            </a:prstGeom>
            <a:solidFill>
              <a:srgbClr val="5A82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65"/>
            </a:p>
          </p:txBody>
        </p:sp>
        <p:sp>
          <p:nvSpPr>
            <p:cNvPr id="121" name="Freeform 117"/>
            <p:cNvSpPr>
              <a:spLocks/>
            </p:cNvSpPr>
            <p:nvPr userDrawn="1"/>
          </p:nvSpPr>
          <p:spPr bwMode="gray">
            <a:xfrm>
              <a:off x="5789613" y="2606675"/>
              <a:ext cx="187325" cy="1784350"/>
            </a:xfrm>
            <a:custGeom>
              <a:avLst/>
              <a:gdLst>
                <a:gd name="T0" fmla="*/ 59 w 118"/>
                <a:gd name="T1" fmla="*/ 0 h 1124"/>
                <a:gd name="T2" fmla="*/ 0 w 118"/>
                <a:gd name="T3" fmla="*/ 1124 h 1124"/>
                <a:gd name="T4" fmla="*/ 118 w 118"/>
                <a:gd name="T5" fmla="*/ 1124 h 1124"/>
                <a:gd name="T6" fmla="*/ 59 w 118"/>
                <a:gd name="T7" fmla="*/ 0 h 1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8" h="1124">
                  <a:moveTo>
                    <a:pt x="59" y="0"/>
                  </a:moveTo>
                  <a:lnTo>
                    <a:pt x="0" y="1124"/>
                  </a:lnTo>
                  <a:lnTo>
                    <a:pt x="118" y="1124"/>
                  </a:lnTo>
                  <a:lnTo>
                    <a:pt x="59" y="0"/>
                  </a:lnTo>
                  <a:close/>
                </a:path>
              </a:pathLst>
            </a:custGeom>
            <a:solidFill>
              <a:srgbClr val="6A50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65"/>
            </a:p>
          </p:txBody>
        </p:sp>
        <p:sp>
          <p:nvSpPr>
            <p:cNvPr id="122" name="Freeform 118"/>
            <p:cNvSpPr>
              <a:spLocks/>
            </p:cNvSpPr>
            <p:nvPr userDrawn="1"/>
          </p:nvSpPr>
          <p:spPr bwMode="gray">
            <a:xfrm>
              <a:off x="5813425" y="2698750"/>
              <a:ext cx="139700" cy="1265237"/>
            </a:xfrm>
            <a:custGeom>
              <a:avLst/>
              <a:gdLst>
                <a:gd name="T0" fmla="*/ 44 w 88"/>
                <a:gd name="T1" fmla="*/ 0 h 797"/>
                <a:gd name="T2" fmla="*/ 0 w 88"/>
                <a:gd name="T3" fmla="*/ 797 h 797"/>
                <a:gd name="T4" fmla="*/ 88 w 88"/>
                <a:gd name="T5" fmla="*/ 797 h 797"/>
                <a:gd name="T6" fmla="*/ 44 w 88"/>
                <a:gd name="T7" fmla="*/ 0 h 7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8" h="797">
                  <a:moveTo>
                    <a:pt x="44" y="0"/>
                  </a:moveTo>
                  <a:lnTo>
                    <a:pt x="0" y="797"/>
                  </a:lnTo>
                  <a:lnTo>
                    <a:pt x="88" y="797"/>
                  </a:lnTo>
                  <a:lnTo>
                    <a:pt x="44" y="0"/>
                  </a:lnTo>
                  <a:close/>
                </a:path>
              </a:pathLst>
            </a:custGeom>
            <a:solidFill>
              <a:srgbClr val="6A50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65"/>
            </a:p>
          </p:txBody>
        </p:sp>
        <p:sp>
          <p:nvSpPr>
            <p:cNvPr id="123" name="Freeform 119"/>
            <p:cNvSpPr>
              <a:spLocks/>
            </p:cNvSpPr>
            <p:nvPr userDrawn="1"/>
          </p:nvSpPr>
          <p:spPr bwMode="gray">
            <a:xfrm>
              <a:off x="5545138" y="3541713"/>
              <a:ext cx="338137" cy="317500"/>
            </a:xfrm>
            <a:custGeom>
              <a:avLst/>
              <a:gdLst>
                <a:gd name="T0" fmla="*/ 0 w 213"/>
                <a:gd name="T1" fmla="*/ 0 h 200"/>
                <a:gd name="T2" fmla="*/ 177 w 213"/>
                <a:gd name="T3" fmla="*/ 200 h 200"/>
                <a:gd name="T4" fmla="*/ 213 w 213"/>
                <a:gd name="T5" fmla="*/ 167 h 200"/>
                <a:gd name="T6" fmla="*/ 0 w 213"/>
                <a:gd name="T7" fmla="*/ 0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3" h="200">
                  <a:moveTo>
                    <a:pt x="0" y="0"/>
                  </a:moveTo>
                  <a:lnTo>
                    <a:pt x="177" y="200"/>
                  </a:lnTo>
                  <a:lnTo>
                    <a:pt x="213" y="1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50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65"/>
            </a:p>
          </p:txBody>
        </p:sp>
        <p:sp>
          <p:nvSpPr>
            <p:cNvPr id="124" name="Freeform 120"/>
            <p:cNvSpPr>
              <a:spLocks/>
            </p:cNvSpPr>
            <p:nvPr userDrawn="1"/>
          </p:nvSpPr>
          <p:spPr bwMode="gray">
            <a:xfrm>
              <a:off x="5605463" y="3163888"/>
              <a:ext cx="298450" cy="279400"/>
            </a:xfrm>
            <a:custGeom>
              <a:avLst/>
              <a:gdLst>
                <a:gd name="T0" fmla="*/ 0 w 188"/>
                <a:gd name="T1" fmla="*/ 0 h 176"/>
                <a:gd name="T2" fmla="*/ 152 w 188"/>
                <a:gd name="T3" fmla="*/ 176 h 176"/>
                <a:gd name="T4" fmla="*/ 188 w 188"/>
                <a:gd name="T5" fmla="*/ 143 h 176"/>
                <a:gd name="T6" fmla="*/ 0 w 188"/>
                <a:gd name="T7" fmla="*/ 0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8" h="176">
                  <a:moveTo>
                    <a:pt x="0" y="0"/>
                  </a:moveTo>
                  <a:lnTo>
                    <a:pt x="152" y="176"/>
                  </a:lnTo>
                  <a:lnTo>
                    <a:pt x="188" y="14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50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65"/>
            </a:p>
          </p:txBody>
        </p:sp>
        <p:sp>
          <p:nvSpPr>
            <p:cNvPr id="125" name="Freeform 121"/>
            <p:cNvSpPr>
              <a:spLocks/>
            </p:cNvSpPr>
            <p:nvPr userDrawn="1"/>
          </p:nvSpPr>
          <p:spPr bwMode="gray">
            <a:xfrm>
              <a:off x="5672138" y="2927350"/>
              <a:ext cx="231775" cy="233362"/>
            </a:xfrm>
            <a:custGeom>
              <a:avLst/>
              <a:gdLst>
                <a:gd name="T0" fmla="*/ 0 w 146"/>
                <a:gd name="T1" fmla="*/ 0 h 147"/>
                <a:gd name="T2" fmla="*/ 120 w 146"/>
                <a:gd name="T3" fmla="*/ 147 h 147"/>
                <a:gd name="T4" fmla="*/ 146 w 146"/>
                <a:gd name="T5" fmla="*/ 105 h 147"/>
                <a:gd name="T6" fmla="*/ 0 w 146"/>
                <a:gd name="T7" fmla="*/ 0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6" h="147">
                  <a:moveTo>
                    <a:pt x="0" y="0"/>
                  </a:moveTo>
                  <a:lnTo>
                    <a:pt x="120" y="147"/>
                  </a:lnTo>
                  <a:lnTo>
                    <a:pt x="146" y="10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50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65"/>
            </a:p>
          </p:txBody>
        </p:sp>
        <p:sp>
          <p:nvSpPr>
            <p:cNvPr id="126" name="Freeform 122"/>
            <p:cNvSpPr>
              <a:spLocks/>
            </p:cNvSpPr>
            <p:nvPr userDrawn="1"/>
          </p:nvSpPr>
          <p:spPr bwMode="gray">
            <a:xfrm>
              <a:off x="5880100" y="3422650"/>
              <a:ext cx="338137" cy="320675"/>
            </a:xfrm>
            <a:custGeom>
              <a:avLst/>
              <a:gdLst>
                <a:gd name="T0" fmla="*/ 213 w 213"/>
                <a:gd name="T1" fmla="*/ 0 h 202"/>
                <a:gd name="T2" fmla="*/ 36 w 213"/>
                <a:gd name="T3" fmla="*/ 202 h 202"/>
                <a:gd name="T4" fmla="*/ 0 w 213"/>
                <a:gd name="T5" fmla="*/ 168 h 202"/>
                <a:gd name="T6" fmla="*/ 213 w 213"/>
                <a:gd name="T7" fmla="*/ 0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3" h="202">
                  <a:moveTo>
                    <a:pt x="213" y="0"/>
                  </a:moveTo>
                  <a:lnTo>
                    <a:pt x="36" y="202"/>
                  </a:lnTo>
                  <a:lnTo>
                    <a:pt x="0" y="168"/>
                  </a:lnTo>
                  <a:lnTo>
                    <a:pt x="213" y="0"/>
                  </a:lnTo>
                  <a:close/>
                </a:path>
              </a:pathLst>
            </a:custGeom>
            <a:solidFill>
              <a:srgbClr val="6A50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65"/>
            </a:p>
          </p:txBody>
        </p:sp>
        <p:sp>
          <p:nvSpPr>
            <p:cNvPr id="127" name="Freeform 123"/>
            <p:cNvSpPr>
              <a:spLocks/>
            </p:cNvSpPr>
            <p:nvPr userDrawn="1"/>
          </p:nvSpPr>
          <p:spPr bwMode="gray">
            <a:xfrm>
              <a:off x="5859463" y="3233738"/>
              <a:ext cx="298450" cy="276225"/>
            </a:xfrm>
            <a:custGeom>
              <a:avLst/>
              <a:gdLst>
                <a:gd name="T0" fmla="*/ 188 w 188"/>
                <a:gd name="T1" fmla="*/ 0 h 174"/>
                <a:gd name="T2" fmla="*/ 36 w 188"/>
                <a:gd name="T3" fmla="*/ 174 h 174"/>
                <a:gd name="T4" fmla="*/ 0 w 188"/>
                <a:gd name="T5" fmla="*/ 140 h 174"/>
                <a:gd name="T6" fmla="*/ 188 w 188"/>
                <a:gd name="T7" fmla="*/ 0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8" h="174">
                  <a:moveTo>
                    <a:pt x="188" y="0"/>
                  </a:moveTo>
                  <a:lnTo>
                    <a:pt x="36" y="174"/>
                  </a:lnTo>
                  <a:lnTo>
                    <a:pt x="0" y="140"/>
                  </a:lnTo>
                  <a:lnTo>
                    <a:pt x="188" y="0"/>
                  </a:lnTo>
                  <a:close/>
                </a:path>
              </a:pathLst>
            </a:custGeom>
            <a:solidFill>
              <a:srgbClr val="6A50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65"/>
            </a:p>
          </p:txBody>
        </p:sp>
        <p:sp>
          <p:nvSpPr>
            <p:cNvPr id="128" name="Freeform 124"/>
            <p:cNvSpPr>
              <a:spLocks/>
            </p:cNvSpPr>
            <p:nvPr userDrawn="1"/>
          </p:nvSpPr>
          <p:spPr bwMode="gray">
            <a:xfrm>
              <a:off x="5883275" y="2830513"/>
              <a:ext cx="130175" cy="160337"/>
            </a:xfrm>
            <a:custGeom>
              <a:avLst/>
              <a:gdLst>
                <a:gd name="T0" fmla="*/ 82 w 82"/>
                <a:gd name="T1" fmla="*/ 0 h 101"/>
                <a:gd name="T2" fmla="*/ 8 w 82"/>
                <a:gd name="T3" fmla="*/ 101 h 101"/>
                <a:gd name="T4" fmla="*/ 0 w 82"/>
                <a:gd name="T5" fmla="*/ 61 h 101"/>
                <a:gd name="T6" fmla="*/ 82 w 82"/>
                <a:gd name="T7" fmla="*/ 0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2" h="101">
                  <a:moveTo>
                    <a:pt x="82" y="0"/>
                  </a:moveTo>
                  <a:lnTo>
                    <a:pt x="8" y="101"/>
                  </a:lnTo>
                  <a:lnTo>
                    <a:pt x="0" y="61"/>
                  </a:lnTo>
                  <a:lnTo>
                    <a:pt x="82" y="0"/>
                  </a:lnTo>
                  <a:close/>
                </a:path>
              </a:pathLst>
            </a:custGeom>
            <a:solidFill>
              <a:srgbClr val="6A50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65"/>
            </a:p>
          </p:txBody>
        </p:sp>
        <p:sp>
          <p:nvSpPr>
            <p:cNvPr id="129" name="Freeform 125"/>
            <p:cNvSpPr>
              <a:spLocks/>
            </p:cNvSpPr>
            <p:nvPr userDrawn="1"/>
          </p:nvSpPr>
          <p:spPr bwMode="gray">
            <a:xfrm>
              <a:off x="3894138" y="3362325"/>
              <a:ext cx="98425" cy="966787"/>
            </a:xfrm>
            <a:custGeom>
              <a:avLst/>
              <a:gdLst>
                <a:gd name="T0" fmla="*/ 62 w 62"/>
                <a:gd name="T1" fmla="*/ 609 h 609"/>
                <a:gd name="T2" fmla="*/ 30 w 62"/>
                <a:gd name="T3" fmla="*/ 0 h 609"/>
                <a:gd name="T4" fmla="*/ 0 w 62"/>
                <a:gd name="T5" fmla="*/ 609 h 609"/>
                <a:gd name="T6" fmla="*/ 62 w 62"/>
                <a:gd name="T7" fmla="*/ 609 h 6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2" h="609">
                  <a:moveTo>
                    <a:pt x="62" y="609"/>
                  </a:moveTo>
                  <a:lnTo>
                    <a:pt x="30" y="0"/>
                  </a:lnTo>
                  <a:lnTo>
                    <a:pt x="0" y="609"/>
                  </a:lnTo>
                  <a:lnTo>
                    <a:pt x="62" y="609"/>
                  </a:lnTo>
                  <a:close/>
                </a:path>
              </a:pathLst>
            </a:custGeom>
            <a:solidFill>
              <a:srgbClr val="4939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65"/>
            </a:p>
          </p:txBody>
        </p:sp>
        <p:sp>
          <p:nvSpPr>
            <p:cNvPr id="130" name="Freeform 126"/>
            <p:cNvSpPr>
              <a:spLocks/>
            </p:cNvSpPr>
            <p:nvPr userDrawn="1"/>
          </p:nvSpPr>
          <p:spPr bwMode="gray">
            <a:xfrm>
              <a:off x="3894138" y="3362325"/>
              <a:ext cx="98425" cy="966787"/>
            </a:xfrm>
            <a:custGeom>
              <a:avLst/>
              <a:gdLst>
                <a:gd name="T0" fmla="*/ 62 w 62"/>
                <a:gd name="T1" fmla="*/ 609 h 609"/>
                <a:gd name="T2" fmla="*/ 30 w 62"/>
                <a:gd name="T3" fmla="*/ 0 h 609"/>
                <a:gd name="T4" fmla="*/ 0 w 62"/>
                <a:gd name="T5" fmla="*/ 609 h 609"/>
                <a:gd name="T6" fmla="*/ 62 w 62"/>
                <a:gd name="T7" fmla="*/ 609 h 6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2" h="609">
                  <a:moveTo>
                    <a:pt x="62" y="609"/>
                  </a:moveTo>
                  <a:lnTo>
                    <a:pt x="30" y="0"/>
                  </a:lnTo>
                  <a:lnTo>
                    <a:pt x="0" y="609"/>
                  </a:lnTo>
                  <a:lnTo>
                    <a:pt x="62" y="60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65"/>
            </a:p>
          </p:txBody>
        </p:sp>
        <p:sp>
          <p:nvSpPr>
            <p:cNvPr id="131" name="Freeform 127"/>
            <p:cNvSpPr>
              <a:spLocks/>
            </p:cNvSpPr>
            <p:nvPr userDrawn="1"/>
          </p:nvSpPr>
          <p:spPr bwMode="gray">
            <a:xfrm>
              <a:off x="3941763" y="3900488"/>
              <a:ext cx="187325" cy="198437"/>
            </a:xfrm>
            <a:custGeom>
              <a:avLst/>
              <a:gdLst>
                <a:gd name="T0" fmla="*/ 0 w 118"/>
                <a:gd name="T1" fmla="*/ 125 h 125"/>
                <a:gd name="T2" fmla="*/ 118 w 118"/>
                <a:gd name="T3" fmla="*/ 0 h 125"/>
                <a:gd name="T4" fmla="*/ 0 w 118"/>
                <a:gd name="T5" fmla="*/ 91 h 125"/>
                <a:gd name="T6" fmla="*/ 0 w 118"/>
                <a:gd name="T7" fmla="*/ 125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8" h="125">
                  <a:moveTo>
                    <a:pt x="0" y="125"/>
                  </a:moveTo>
                  <a:lnTo>
                    <a:pt x="118" y="0"/>
                  </a:lnTo>
                  <a:lnTo>
                    <a:pt x="0" y="91"/>
                  </a:lnTo>
                  <a:lnTo>
                    <a:pt x="0" y="125"/>
                  </a:lnTo>
                  <a:close/>
                </a:path>
              </a:pathLst>
            </a:custGeom>
            <a:solidFill>
              <a:srgbClr val="4939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65"/>
            </a:p>
          </p:txBody>
        </p:sp>
        <p:sp>
          <p:nvSpPr>
            <p:cNvPr id="132" name="Freeform 128"/>
            <p:cNvSpPr>
              <a:spLocks/>
            </p:cNvSpPr>
            <p:nvPr userDrawn="1"/>
          </p:nvSpPr>
          <p:spPr bwMode="gray">
            <a:xfrm>
              <a:off x="3941763" y="3900488"/>
              <a:ext cx="187325" cy="198437"/>
            </a:xfrm>
            <a:custGeom>
              <a:avLst/>
              <a:gdLst>
                <a:gd name="T0" fmla="*/ 0 w 118"/>
                <a:gd name="T1" fmla="*/ 125 h 125"/>
                <a:gd name="T2" fmla="*/ 118 w 118"/>
                <a:gd name="T3" fmla="*/ 0 h 125"/>
                <a:gd name="T4" fmla="*/ 0 w 118"/>
                <a:gd name="T5" fmla="*/ 91 h 125"/>
                <a:gd name="T6" fmla="*/ 0 w 118"/>
                <a:gd name="T7" fmla="*/ 125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8" h="125">
                  <a:moveTo>
                    <a:pt x="0" y="125"/>
                  </a:moveTo>
                  <a:lnTo>
                    <a:pt x="118" y="0"/>
                  </a:lnTo>
                  <a:lnTo>
                    <a:pt x="0" y="91"/>
                  </a:lnTo>
                  <a:lnTo>
                    <a:pt x="0" y="12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65"/>
            </a:p>
          </p:txBody>
        </p:sp>
        <p:sp>
          <p:nvSpPr>
            <p:cNvPr id="133" name="Freeform 129"/>
            <p:cNvSpPr>
              <a:spLocks/>
            </p:cNvSpPr>
            <p:nvPr userDrawn="1"/>
          </p:nvSpPr>
          <p:spPr bwMode="gray">
            <a:xfrm>
              <a:off x="3935413" y="3730625"/>
              <a:ext cx="153987" cy="163512"/>
            </a:xfrm>
            <a:custGeom>
              <a:avLst/>
              <a:gdLst>
                <a:gd name="T0" fmla="*/ 4 w 97"/>
                <a:gd name="T1" fmla="*/ 103 h 103"/>
                <a:gd name="T2" fmla="*/ 97 w 97"/>
                <a:gd name="T3" fmla="*/ 0 h 103"/>
                <a:gd name="T4" fmla="*/ 0 w 97"/>
                <a:gd name="T5" fmla="*/ 73 h 103"/>
                <a:gd name="T6" fmla="*/ 4 w 97"/>
                <a:gd name="T7" fmla="*/ 103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7" h="103">
                  <a:moveTo>
                    <a:pt x="4" y="103"/>
                  </a:moveTo>
                  <a:lnTo>
                    <a:pt x="97" y="0"/>
                  </a:lnTo>
                  <a:lnTo>
                    <a:pt x="0" y="73"/>
                  </a:lnTo>
                  <a:lnTo>
                    <a:pt x="4" y="103"/>
                  </a:lnTo>
                  <a:close/>
                </a:path>
              </a:pathLst>
            </a:custGeom>
            <a:solidFill>
              <a:srgbClr val="4939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65"/>
            </a:p>
          </p:txBody>
        </p:sp>
        <p:sp>
          <p:nvSpPr>
            <p:cNvPr id="134" name="Freeform 130"/>
            <p:cNvSpPr>
              <a:spLocks/>
            </p:cNvSpPr>
            <p:nvPr userDrawn="1"/>
          </p:nvSpPr>
          <p:spPr bwMode="gray">
            <a:xfrm>
              <a:off x="3935413" y="3730625"/>
              <a:ext cx="153987" cy="163512"/>
            </a:xfrm>
            <a:custGeom>
              <a:avLst/>
              <a:gdLst>
                <a:gd name="T0" fmla="*/ 4 w 97"/>
                <a:gd name="T1" fmla="*/ 103 h 103"/>
                <a:gd name="T2" fmla="*/ 97 w 97"/>
                <a:gd name="T3" fmla="*/ 0 h 103"/>
                <a:gd name="T4" fmla="*/ 0 w 97"/>
                <a:gd name="T5" fmla="*/ 73 h 103"/>
                <a:gd name="T6" fmla="*/ 4 w 97"/>
                <a:gd name="T7" fmla="*/ 103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7" h="103">
                  <a:moveTo>
                    <a:pt x="4" y="103"/>
                  </a:moveTo>
                  <a:lnTo>
                    <a:pt x="97" y="0"/>
                  </a:lnTo>
                  <a:lnTo>
                    <a:pt x="0" y="73"/>
                  </a:lnTo>
                  <a:lnTo>
                    <a:pt x="4" y="10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65"/>
            </a:p>
          </p:txBody>
        </p:sp>
        <p:sp>
          <p:nvSpPr>
            <p:cNvPr id="135" name="Freeform 131"/>
            <p:cNvSpPr>
              <a:spLocks/>
            </p:cNvSpPr>
            <p:nvPr userDrawn="1"/>
          </p:nvSpPr>
          <p:spPr bwMode="gray">
            <a:xfrm>
              <a:off x="3929063" y="3625850"/>
              <a:ext cx="112712" cy="117475"/>
            </a:xfrm>
            <a:custGeom>
              <a:avLst/>
              <a:gdLst>
                <a:gd name="T0" fmla="*/ 8 w 71"/>
                <a:gd name="T1" fmla="*/ 74 h 74"/>
                <a:gd name="T2" fmla="*/ 71 w 71"/>
                <a:gd name="T3" fmla="*/ 0 h 74"/>
                <a:gd name="T4" fmla="*/ 0 w 71"/>
                <a:gd name="T5" fmla="*/ 48 h 74"/>
                <a:gd name="T6" fmla="*/ 8 w 71"/>
                <a:gd name="T7" fmla="*/ 74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1" h="74">
                  <a:moveTo>
                    <a:pt x="8" y="74"/>
                  </a:moveTo>
                  <a:lnTo>
                    <a:pt x="71" y="0"/>
                  </a:lnTo>
                  <a:lnTo>
                    <a:pt x="0" y="48"/>
                  </a:lnTo>
                  <a:lnTo>
                    <a:pt x="8" y="74"/>
                  </a:lnTo>
                  <a:close/>
                </a:path>
              </a:pathLst>
            </a:custGeom>
            <a:solidFill>
              <a:srgbClr val="4939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65"/>
            </a:p>
          </p:txBody>
        </p:sp>
        <p:sp>
          <p:nvSpPr>
            <p:cNvPr id="136" name="Freeform 132"/>
            <p:cNvSpPr>
              <a:spLocks/>
            </p:cNvSpPr>
            <p:nvPr userDrawn="1"/>
          </p:nvSpPr>
          <p:spPr bwMode="gray">
            <a:xfrm>
              <a:off x="3929063" y="3625850"/>
              <a:ext cx="112712" cy="117475"/>
            </a:xfrm>
            <a:custGeom>
              <a:avLst/>
              <a:gdLst>
                <a:gd name="T0" fmla="*/ 8 w 71"/>
                <a:gd name="T1" fmla="*/ 74 h 74"/>
                <a:gd name="T2" fmla="*/ 71 w 71"/>
                <a:gd name="T3" fmla="*/ 0 h 74"/>
                <a:gd name="T4" fmla="*/ 0 w 71"/>
                <a:gd name="T5" fmla="*/ 48 h 74"/>
                <a:gd name="T6" fmla="*/ 8 w 71"/>
                <a:gd name="T7" fmla="*/ 74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1" h="74">
                  <a:moveTo>
                    <a:pt x="8" y="74"/>
                  </a:moveTo>
                  <a:lnTo>
                    <a:pt x="71" y="0"/>
                  </a:lnTo>
                  <a:lnTo>
                    <a:pt x="0" y="48"/>
                  </a:lnTo>
                  <a:lnTo>
                    <a:pt x="8" y="74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65"/>
            </a:p>
          </p:txBody>
        </p:sp>
        <p:sp>
          <p:nvSpPr>
            <p:cNvPr id="137" name="Freeform 133"/>
            <p:cNvSpPr>
              <a:spLocks/>
            </p:cNvSpPr>
            <p:nvPr userDrawn="1"/>
          </p:nvSpPr>
          <p:spPr bwMode="gray">
            <a:xfrm>
              <a:off x="3740150" y="3833813"/>
              <a:ext cx="188912" cy="201612"/>
            </a:xfrm>
            <a:custGeom>
              <a:avLst/>
              <a:gdLst>
                <a:gd name="T0" fmla="*/ 119 w 119"/>
                <a:gd name="T1" fmla="*/ 127 h 127"/>
                <a:gd name="T2" fmla="*/ 0 w 119"/>
                <a:gd name="T3" fmla="*/ 0 h 127"/>
                <a:gd name="T4" fmla="*/ 119 w 119"/>
                <a:gd name="T5" fmla="*/ 94 h 127"/>
                <a:gd name="T6" fmla="*/ 119 w 119"/>
                <a:gd name="T7" fmla="*/ 127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9" h="127">
                  <a:moveTo>
                    <a:pt x="119" y="127"/>
                  </a:moveTo>
                  <a:lnTo>
                    <a:pt x="0" y="0"/>
                  </a:lnTo>
                  <a:lnTo>
                    <a:pt x="119" y="94"/>
                  </a:lnTo>
                  <a:lnTo>
                    <a:pt x="119" y="127"/>
                  </a:lnTo>
                  <a:close/>
                </a:path>
              </a:pathLst>
            </a:custGeom>
            <a:solidFill>
              <a:srgbClr val="4939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65"/>
            </a:p>
          </p:txBody>
        </p:sp>
        <p:sp>
          <p:nvSpPr>
            <p:cNvPr id="138" name="Freeform 134"/>
            <p:cNvSpPr>
              <a:spLocks/>
            </p:cNvSpPr>
            <p:nvPr userDrawn="1"/>
          </p:nvSpPr>
          <p:spPr bwMode="gray">
            <a:xfrm>
              <a:off x="3740150" y="3833813"/>
              <a:ext cx="188912" cy="201612"/>
            </a:xfrm>
            <a:custGeom>
              <a:avLst/>
              <a:gdLst>
                <a:gd name="T0" fmla="*/ 119 w 119"/>
                <a:gd name="T1" fmla="*/ 127 h 127"/>
                <a:gd name="T2" fmla="*/ 0 w 119"/>
                <a:gd name="T3" fmla="*/ 0 h 127"/>
                <a:gd name="T4" fmla="*/ 119 w 119"/>
                <a:gd name="T5" fmla="*/ 94 h 127"/>
                <a:gd name="T6" fmla="*/ 119 w 119"/>
                <a:gd name="T7" fmla="*/ 127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9" h="127">
                  <a:moveTo>
                    <a:pt x="119" y="127"/>
                  </a:moveTo>
                  <a:lnTo>
                    <a:pt x="0" y="0"/>
                  </a:lnTo>
                  <a:lnTo>
                    <a:pt x="119" y="94"/>
                  </a:lnTo>
                  <a:lnTo>
                    <a:pt x="119" y="127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65"/>
            </a:p>
          </p:txBody>
        </p:sp>
        <p:sp>
          <p:nvSpPr>
            <p:cNvPr id="139" name="Freeform 135"/>
            <p:cNvSpPr>
              <a:spLocks/>
            </p:cNvSpPr>
            <p:nvPr userDrawn="1"/>
          </p:nvSpPr>
          <p:spPr bwMode="gray">
            <a:xfrm>
              <a:off x="3781425" y="3676650"/>
              <a:ext cx="153987" cy="163512"/>
            </a:xfrm>
            <a:custGeom>
              <a:avLst/>
              <a:gdLst>
                <a:gd name="T0" fmla="*/ 93 w 97"/>
                <a:gd name="T1" fmla="*/ 103 h 103"/>
                <a:gd name="T2" fmla="*/ 0 w 97"/>
                <a:gd name="T3" fmla="*/ 0 h 103"/>
                <a:gd name="T4" fmla="*/ 97 w 97"/>
                <a:gd name="T5" fmla="*/ 74 h 103"/>
                <a:gd name="T6" fmla="*/ 93 w 97"/>
                <a:gd name="T7" fmla="*/ 103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7" h="103">
                  <a:moveTo>
                    <a:pt x="93" y="103"/>
                  </a:moveTo>
                  <a:lnTo>
                    <a:pt x="0" y="0"/>
                  </a:lnTo>
                  <a:lnTo>
                    <a:pt x="97" y="74"/>
                  </a:lnTo>
                  <a:lnTo>
                    <a:pt x="93" y="103"/>
                  </a:lnTo>
                  <a:close/>
                </a:path>
              </a:pathLst>
            </a:custGeom>
            <a:solidFill>
              <a:srgbClr val="4939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65"/>
            </a:p>
          </p:txBody>
        </p:sp>
        <p:sp>
          <p:nvSpPr>
            <p:cNvPr id="140" name="Freeform 136"/>
            <p:cNvSpPr>
              <a:spLocks/>
            </p:cNvSpPr>
            <p:nvPr userDrawn="1"/>
          </p:nvSpPr>
          <p:spPr bwMode="gray">
            <a:xfrm>
              <a:off x="3781425" y="3676650"/>
              <a:ext cx="153987" cy="163512"/>
            </a:xfrm>
            <a:custGeom>
              <a:avLst/>
              <a:gdLst>
                <a:gd name="T0" fmla="*/ 93 w 97"/>
                <a:gd name="T1" fmla="*/ 103 h 103"/>
                <a:gd name="T2" fmla="*/ 0 w 97"/>
                <a:gd name="T3" fmla="*/ 0 h 103"/>
                <a:gd name="T4" fmla="*/ 97 w 97"/>
                <a:gd name="T5" fmla="*/ 74 h 103"/>
                <a:gd name="T6" fmla="*/ 93 w 97"/>
                <a:gd name="T7" fmla="*/ 103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7" h="103">
                  <a:moveTo>
                    <a:pt x="93" y="103"/>
                  </a:moveTo>
                  <a:lnTo>
                    <a:pt x="0" y="0"/>
                  </a:lnTo>
                  <a:lnTo>
                    <a:pt x="97" y="74"/>
                  </a:lnTo>
                  <a:lnTo>
                    <a:pt x="93" y="10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65"/>
            </a:p>
          </p:txBody>
        </p:sp>
        <p:sp>
          <p:nvSpPr>
            <p:cNvPr id="141" name="Freeform 137"/>
            <p:cNvSpPr>
              <a:spLocks/>
            </p:cNvSpPr>
            <p:nvPr userDrawn="1"/>
          </p:nvSpPr>
          <p:spPr bwMode="gray">
            <a:xfrm>
              <a:off x="3868738" y="3567113"/>
              <a:ext cx="79375" cy="77787"/>
            </a:xfrm>
            <a:custGeom>
              <a:avLst/>
              <a:gdLst>
                <a:gd name="T0" fmla="*/ 38 w 50"/>
                <a:gd name="T1" fmla="*/ 49 h 49"/>
                <a:gd name="T2" fmla="*/ 0 w 50"/>
                <a:gd name="T3" fmla="*/ 0 h 49"/>
                <a:gd name="T4" fmla="*/ 50 w 50"/>
                <a:gd name="T5" fmla="*/ 28 h 49"/>
                <a:gd name="T6" fmla="*/ 38 w 50"/>
                <a:gd name="T7" fmla="*/ 49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0" h="49">
                  <a:moveTo>
                    <a:pt x="38" y="49"/>
                  </a:moveTo>
                  <a:lnTo>
                    <a:pt x="0" y="0"/>
                  </a:lnTo>
                  <a:lnTo>
                    <a:pt x="50" y="28"/>
                  </a:lnTo>
                  <a:lnTo>
                    <a:pt x="38" y="49"/>
                  </a:lnTo>
                  <a:close/>
                </a:path>
              </a:pathLst>
            </a:custGeom>
            <a:solidFill>
              <a:srgbClr val="4939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65"/>
            </a:p>
          </p:txBody>
        </p:sp>
        <p:sp>
          <p:nvSpPr>
            <p:cNvPr id="142" name="Freeform 138"/>
            <p:cNvSpPr>
              <a:spLocks/>
            </p:cNvSpPr>
            <p:nvPr userDrawn="1"/>
          </p:nvSpPr>
          <p:spPr bwMode="gray">
            <a:xfrm>
              <a:off x="3868738" y="3567113"/>
              <a:ext cx="79375" cy="77787"/>
            </a:xfrm>
            <a:custGeom>
              <a:avLst/>
              <a:gdLst>
                <a:gd name="T0" fmla="*/ 38 w 50"/>
                <a:gd name="T1" fmla="*/ 49 h 49"/>
                <a:gd name="T2" fmla="*/ 0 w 50"/>
                <a:gd name="T3" fmla="*/ 0 h 49"/>
                <a:gd name="T4" fmla="*/ 50 w 50"/>
                <a:gd name="T5" fmla="*/ 28 h 49"/>
                <a:gd name="T6" fmla="*/ 38 w 50"/>
                <a:gd name="T7" fmla="*/ 49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0" h="49">
                  <a:moveTo>
                    <a:pt x="38" y="49"/>
                  </a:moveTo>
                  <a:lnTo>
                    <a:pt x="0" y="0"/>
                  </a:lnTo>
                  <a:lnTo>
                    <a:pt x="50" y="28"/>
                  </a:lnTo>
                  <a:lnTo>
                    <a:pt x="38" y="4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65"/>
            </a:p>
          </p:txBody>
        </p:sp>
        <p:sp>
          <p:nvSpPr>
            <p:cNvPr id="143" name="Freeform 139"/>
            <p:cNvSpPr>
              <a:spLocks/>
            </p:cNvSpPr>
            <p:nvPr userDrawn="1"/>
          </p:nvSpPr>
          <p:spPr bwMode="gray">
            <a:xfrm>
              <a:off x="3676650" y="3308350"/>
              <a:ext cx="533400" cy="755650"/>
            </a:xfrm>
            <a:custGeom>
              <a:avLst/>
              <a:gdLst>
                <a:gd name="T0" fmla="*/ 79 w 159"/>
                <a:gd name="T1" fmla="*/ 0 h 240"/>
                <a:gd name="T2" fmla="*/ 0 w 159"/>
                <a:gd name="T3" fmla="*/ 180 h 240"/>
                <a:gd name="T4" fmla="*/ 27 w 159"/>
                <a:gd name="T5" fmla="*/ 240 h 240"/>
                <a:gd name="T6" fmla="*/ 67 w 159"/>
                <a:gd name="T7" fmla="*/ 222 h 240"/>
                <a:gd name="T8" fmla="*/ 19 w 159"/>
                <a:gd name="T9" fmla="*/ 167 h 240"/>
                <a:gd name="T10" fmla="*/ 70 w 159"/>
                <a:gd name="T11" fmla="*/ 209 h 240"/>
                <a:gd name="T12" fmla="*/ 72 w 159"/>
                <a:gd name="T13" fmla="*/ 165 h 240"/>
                <a:gd name="T14" fmla="*/ 31 w 159"/>
                <a:gd name="T15" fmla="*/ 117 h 240"/>
                <a:gd name="T16" fmla="*/ 73 w 159"/>
                <a:gd name="T17" fmla="*/ 150 h 240"/>
                <a:gd name="T18" fmla="*/ 75 w 159"/>
                <a:gd name="T19" fmla="*/ 107 h 240"/>
                <a:gd name="T20" fmla="*/ 57 w 159"/>
                <a:gd name="T21" fmla="*/ 82 h 240"/>
                <a:gd name="T22" fmla="*/ 76 w 159"/>
                <a:gd name="T23" fmla="*/ 93 h 240"/>
                <a:gd name="T24" fmla="*/ 79 w 159"/>
                <a:gd name="T25" fmla="*/ 17 h 240"/>
                <a:gd name="T26" fmla="*/ 84 w 159"/>
                <a:gd name="T27" fmla="*/ 119 h 240"/>
                <a:gd name="T28" fmla="*/ 109 w 159"/>
                <a:gd name="T29" fmla="*/ 101 h 240"/>
                <a:gd name="T30" fmla="*/ 85 w 159"/>
                <a:gd name="T31" fmla="*/ 131 h 240"/>
                <a:gd name="T32" fmla="*/ 86 w 159"/>
                <a:gd name="T33" fmla="*/ 164 h 240"/>
                <a:gd name="T34" fmla="*/ 123 w 159"/>
                <a:gd name="T35" fmla="*/ 134 h 240"/>
                <a:gd name="T36" fmla="*/ 87 w 159"/>
                <a:gd name="T37" fmla="*/ 177 h 240"/>
                <a:gd name="T38" fmla="*/ 89 w 159"/>
                <a:gd name="T39" fmla="*/ 213 h 240"/>
                <a:gd name="T40" fmla="*/ 119 w 159"/>
                <a:gd name="T41" fmla="*/ 201 h 240"/>
                <a:gd name="T42" fmla="*/ 135 w 159"/>
                <a:gd name="T43" fmla="*/ 188 h 240"/>
                <a:gd name="T44" fmla="*/ 126 w 159"/>
                <a:gd name="T45" fmla="*/ 199 h 240"/>
                <a:gd name="T46" fmla="*/ 158 w 159"/>
                <a:gd name="T47" fmla="*/ 188 h 240"/>
                <a:gd name="T48" fmla="*/ 159 w 159"/>
                <a:gd name="T49" fmla="*/ 180 h 240"/>
                <a:gd name="T50" fmla="*/ 143 w 159"/>
                <a:gd name="T51" fmla="*/ 118 h 240"/>
                <a:gd name="T52" fmla="*/ 102 w 159"/>
                <a:gd name="T53" fmla="*/ 37 h 240"/>
                <a:gd name="T54" fmla="*/ 79 w 159"/>
                <a:gd name="T55" fmla="*/ 0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59" h="240">
                  <a:moveTo>
                    <a:pt x="79" y="0"/>
                  </a:moveTo>
                  <a:cubicBezTo>
                    <a:pt x="79" y="0"/>
                    <a:pt x="0" y="118"/>
                    <a:pt x="0" y="180"/>
                  </a:cubicBezTo>
                  <a:cubicBezTo>
                    <a:pt x="0" y="204"/>
                    <a:pt x="10" y="226"/>
                    <a:pt x="27" y="240"/>
                  </a:cubicBezTo>
                  <a:cubicBezTo>
                    <a:pt x="40" y="234"/>
                    <a:pt x="54" y="228"/>
                    <a:pt x="67" y="222"/>
                  </a:cubicBezTo>
                  <a:cubicBezTo>
                    <a:pt x="19" y="167"/>
                    <a:pt x="19" y="167"/>
                    <a:pt x="19" y="167"/>
                  </a:cubicBezTo>
                  <a:cubicBezTo>
                    <a:pt x="70" y="209"/>
                    <a:pt x="70" y="209"/>
                    <a:pt x="70" y="209"/>
                  </a:cubicBezTo>
                  <a:cubicBezTo>
                    <a:pt x="72" y="165"/>
                    <a:pt x="72" y="165"/>
                    <a:pt x="72" y="165"/>
                  </a:cubicBezTo>
                  <a:cubicBezTo>
                    <a:pt x="31" y="117"/>
                    <a:pt x="31" y="117"/>
                    <a:pt x="31" y="117"/>
                  </a:cubicBezTo>
                  <a:cubicBezTo>
                    <a:pt x="73" y="150"/>
                    <a:pt x="73" y="150"/>
                    <a:pt x="73" y="150"/>
                  </a:cubicBezTo>
                  <a:cubicBezTo>
                    <a:pt x="75" y="107"/>
                    <a:pt x="75" y="107"/>
                    <a:pt x="75" y="107"/>
                  </a:cubicBezTo>
                  <a:cubicBezTo>
                    <a:pt x="57" y="82"/>
                    <a:pt x="57" y="82"/>
                    <a:pt x="57" y="82"/>
                  </a:cubicBezTo>
                  <a:cubicBezTo>
                    <a:pt x="76" y="93"/>
                    <a:pt x="76" y="93"/>
                    <a:pt x="76" y="93"/>
                  </a:cubicBezTo>
                  <a:cubicBezTo>
                    <a:pt x="79" y="17"/>
                    <a:pt x="79" y="17"/>
                    <a:pt x="79" y="17"/>
                  </a:cubicBezTo>
                  <a:cubicBezTo>
                    <a:pt x="84" y="119"/>
                    <a:pt x="84" y="119"/>
                    <a:pt x="84" y="119"/>
                  </a:cubicBezTo>
                  <a:cubicBezTo>
                    <a:pt x="109" y="101"/>
                    <a:pt x="109" y="101"/>
                    <a:pt x="109" y="101"/>
                  </a:cubicBezTo>
                  <a:cubicBezTo>
                    <a:pt x="85" y="131"/>
                    <a:pt x="85" y="131"/>
                    <a:pt x="85" y="131"/>
                  </a:cubicBezTo>
                  <a:cubicBezTo>
                    <a:pt x="86" y="164"/>
                    <a:pt x="86" y="164"/>
                    <a:pt x="86" y="164"/>
                  </a:cubicBezTo>
                  <a:cubicBezTo>
                    <a:pt x="123" y="134"/>
                    <a:pt x="123" y="134"/>
                    <a:pt x="123" y="134"/>
                  </a:cubicBezTo>
                  <a:cubicBezTo>
                    <a:pt x="87" y="177"/>
                    <a:pt x="87" y="177"/>
                    <a:pt x="87" y="177"/>
                  </a:cubicBezTo>
                  <a:cubicBezTo>
                    <a:pt x="89" y="213"/>
                    <a:pt x="89" y="213"/>
                    <a:pt x="89" y="213"/>
                  </a:cubicBezTo>
                  <a:cubicBezTo>
                    <a:pt x="99" y="209"/>
                    <a:pt x="109" y="205"/>
                    <a:pt x="119" y="201"/>
                  </a:cubicBezTo>
                  <a:cubicBezTo>
                    <a:pt x="135" y="188"/>
                    <a:pt x="135" y="188"/>
                    <a:pt x="135" y="188"/>
                  </a:cubicBezTo>
                  <a:cubicBezTo>
                    <a:pt x="126" y="199"/>
                    <a:pt x="126" y="199"/>
                    <a:pt x="126" y="199"/>
                  </a:cubicBezTo>
                  <a:cubicBezTo>
                    <a:pt x="136" y="195"/>
                    <a:pt x="147" y="191"/>
                    <a:pt x="158" y="188"/>
                  </a:cubicBezTo>
                  <a:cubicBezTo>
                    <a:pt x="158" y="185"/>
                    <a:pt x="159" y="183"/>
                    <a:pt x="159" y="180"/>
                  </a:cubicBezTo>
                  <a:cubicBezTo>
                    <a:pt x="159" y="163"/>
                    <a:pt x="152" y="140"/>
                    <a:pt x="143" y="118"/>
                  </a:cubicBezTo>
                  <a:cubicBezTo>
                    <a:pt x="121" y="97"/>
                    <a:pt x="105" y="69"/>
                    <a:pt x="102" y="37"/>
                  </a:cubicBezTo>
                  <a:cubicBezTo>
                    <a:pt x="89" y="15"/>
                    <a:pt x="79" y="0"/>
                    <a:pt x="79" y="0"/>
                  </a:cubicBezTo>
                </a:path>
              </a:pathLst>
            </a:custGeom>
            <a:solidFill>
              <a:srgbClr val="A7CD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65"/>
            </a:p>
          </p:txBody>
        </p:sp>
        <p:sp>
          <p:nvSpPr>
            <p:cNvPr id="144" name="Freeform 140"/>
            <p:cNvSpPr>
              <a:spLocks noEditPoints="1"/>
            </p:cNvSpPr>
            <p:nvPr userDrawn="1"/>
          </p:nvSpPr>
          <p:spPr bwMode="gray">
            <a:xfrm>
              <a:off x="3767138" y="3900488"/>
              <a:ext cx="439737" cy="223837"/>
            </a:xfrm>
            <a:custGeom>
              <a:avLst/>
              <a:gdLst>
                <a:gd name="T0" fmla="*/ 40 w 131"/>
                <a:gd name="T1" fmla="*/ 34 h 71"/>
                <a:gd name="T2" fmla="*/ 0 w 131"/>
                <a:gd name="T3" fmla="*/ 52 h 71"/>
                <a:gd name="T4" fmla="*/ 41 w 131"/>
                <a:gd name="T5" fmla="*/ 71 h 71"/>
                <a:gd name="T6" fmla="*/ 42 w 131"/>
                <a:gd name="T7" fmla="*/ 36 h 71"/>
                <a:gd name="T8" fmla="*/ 40 w 131"/>
                <a:gd name="T9" fmla="*/ 34 h 71"/>
                <a:gd name="T10" fmla="*/ 92 w 131"/>
                <a:gd name="T11" fmla="*/ 13 h 71"/>
                <a:gd name="T12" fmla="*/ 62 w 131"/>
                <a:gd name="T13" fmla="*/ 25 h 71"/>
                <a:gd name="T14" fmla="*/ 62 w 131"/>
                <a:gd name="T15" fmla="*/ 38 h 71"/>
                <a:gd name="T16" fmla="*/ 92 w 131"/>
                <a:gd name="T17" fmla="*/ 13 h 71"/>
                <a:gd name="T18" fmla="*/ 131 w 131"/>
                <a:gd name="T19" fmla="*/ 0 h 71"/>
                <a:gd name="T20" fmla="*/ 99 w 131"/>
                <a:gd name="T21" fmla="*/ 11 h 71"/>
                <a:gd name="T22" fmla="*/ 63 w 131"/>
                <a:gd name="T23" fmla="*/ 51 h 71"/>
                <a:gd name="T24" fmla="*/ 64 w 131"/>
                <a:gd name="T25" fmla="*/ 71 h 71"/>
                <a:gd name="T26" fmla="*/ 131 w 131"/>
                <a:gd name="T27" fmla="*/ 0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31" h="71">
                  <a:moveTo>
                    <a:pt x="40" y="34"/>
                  </a:moveTo>
                  <a:cubicBezTo>
                    <a:pt x="27" y="40"/>
                    <a:pt x="13" y="46"/>
                    <a:pt x="0" y="52"/>
                  </a:cubicBezTo>
                  <a:cubicBezTo>
                    <a:pt x="11" y="62"/>
                    <a:pt x="25" y="69"/>
                    <a:pt x="41" y="71"/>
                  </a:cubicBezTo>
                  <a:cubicBezTo>
                    <a:pt x="42" y="36"/>
                    <a:pt x="42" y="36"/>
                    <a:pt x="42" y="36"/>
                  </a:cubicBezTo>
                  <a:cubicBezTo>
                    <a:pt x="40" y="34"/>
                    <a:pt x="40" y="34"/>
                    <a:pt x="40" y="34"/>
                  </a:cubicBezTo>
                  <a:moveTo>
                    <a:pt x="92" y="13"/>
                  </a:moveTo>
                  <a:cubicBezTo>
                    <a:pt x="82" y="17"/>
                    <a:pt x="72" y="21"/>
                    <a:pt x="62" y="25"/>
                  </a:cubicBezTo>
                  <a:cubicBezTo>
                    <a:pt x="62" y="38"/>
                    <a:pt x="62" y="38"/>
                    <a:pt x="62" y="38"/>
                  </a:cubicBezTo>
                  <a:cubicBezTo>
                    <a:pt x="92" y="13"/>
                    <a:pt x="92" y="13"/>
                    <a:pt x="92" y="13"/>
                  </a:cubicBezTo>
                  <a:moveTo>
                    <a:pt x="131" y="0"/>
                  </a:moveTo>
                  <a:cubicBezTo>
                    <a:pt x="120" y="3"/>
                    <a:pt x="109" y="7"/>
                    <a:pt x="99" y="11"/>
                  </a:cubicBezTo>
                  <a:cubicBezTo>
                    <a:pt x="63" y="51"/>
                    <a:pt x="63" y="51"/>
                    <a:pt x="63" y="51"/>
                  </a:cubicBezTo>
                  <a:cubicBezTo>
                    <a:pt x="64" y="71"/>
                    <a:pt x="64" y="71"/>
                    <a:pt x="64" y="71"/>
                  </a:cubicBezTo>
                  <a:cubicBezTo>
                    <a:pt x="100" y="66"/>
                    <a:pt x="128" y="36"/>
                    <a:pt x="131" y="0"/>
                  </a:cubicBezTo>
                </a:path>
              </a:pathLst>
            </a:custGeom>
            <a:solidFill>
              <a:srgbClr val="98CA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65"/>
            </a:p>
          </p:txBody>
        </p:sp>
        <p:sp>
          <p:nvSpPr>
            <p:cNvPr id="145" name="Freeform 141"/>
            <p:cNvSpPr>
              <a:spLocks/>
            </p:cNvSpPr>
            <p:nvPr userDrawn="1"/>
          </p:nvSpPr>
          <p:spPr bwMode="gray">
            <a:xfrm>
              <a:off x="4019550" y="3425825"/>
              <a:ext cx="136525" cy="254000"/>
            </a:xfrm>
            <a:custGeom>
              <a:avLst/>
              <a:gdLst>
                <a:gd name="T0" fmla="*/ 0 w 41"/>
                <a:gd name="T1" fmla="*/ 0 h 81"/>
                <a:gd name="T2" fmla="*/ 41 w 41"/>
                <a:gd name="T3" fmla="*/ 81 h 81"/>
                <a:gd name="T4" fmla="*/ 0 w 41"/>
                <a:gd name="T5" fmla="*/ 0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81">
                  <a:moveTo>
                    <a:pt x="0" y="0"/>
                  </a:moveTo>
                  <a:cubicBezTo>
                    <a:pt x="3" y="32"/>
                    <a:pt x="19" y="60"/>
                    <a:pt x="41" y="81"/>
                  </a:cubicBezTo>
                  <a:cubicBezTo>
                    <a:pt x="29" y="52"/>
                    <a:pt x="13" y="23"/>
                    <a:pt x="0" y="0"/>
                  </a:cubicBezTo>
                </a:path>
              </a:pathLst>
            </a:custGeom>
            <a:solidFill>
              <a:srgbClr val="89C6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65"/>
            </a:p>
          </p:txBody>
        </p:sp>
        <p:sp>
          <p:nvSpPr>
            <p:cNvPr id="146" name="Freeform 142"/>
            <p:cNvSpPr>
              <a:spLocks/>
            </p:cNvSpPr>
            <p:nvPr userDrawn="1"/>
          </p:nvSpPr>
          <p:spPr bwMode="gray">
            <a:xfrm>
              <a:off x="3905250" y="3362325"/>
              <a:ext cx="76200" cy="765175"/>
            </a:xfrm>
            <a:custGeom>
              <a:avLst/>
              <a:gdLst>
                <a:gd name="T0" fmla="*/ 11 w 23"/>
                <a:gd name="T1" fmla="*/ 0 h 243"/>
                <a:gd name="T2" fmla="*/ 8 w 23"/>
                <a:gd name="T3" fmla="*/ 76 h 243"/>
                <a:gd name="T4" fmla="*/ 13 w 23"/>
                <a:gd name="T5" fmla="*/ 79 h 243"/>
                <a:gd name="T6" fmla="*/ 7 w 23"/>
                <a:gd name="T7" fmla="*/ 90 h 243"/>
                <a:gd name="T8" fmla="*/ 7 w 23"/>
                <a:gd name="T9" fmla="*/ 90 h 243"/>
                <a:gd name="T10" fmla="*/ 5 w 23"/>
                <a:gd name="T11" fmla="*/ 133 h 243"/>
                <a:gd name="T12" fmla="*/ 9 w 23"/>
                <a:gd name="T13" fmla="*/ 137 h 243"/>
                <a:gd name="T14" fmla="*/ 7 w 23"/>
                <a:gd name="T15" fmla="*/ 152 h 243"/>
                <a:gd name="T16" fmla="*/ 4 w 23"/>
                <a:gd name="T17" fmla="*/ 148 h 243"/>
                <a:gd name="T18" fmla="*/ 2 w 23"/>
                <a:gd name="T19" fmla="*/ 192 h 243"/>
                <a:gd name="T20" fmla="*/ 7 w 23"/>
                <a:gd name="T21" fmla="*/ 197 h 243"/>
                <a:gd name="T22" fmla="*/ 7 w 23"/>
                <a:gd name="T23" fmla="*/ 214 h 243"/>
                <a:gd name="T24" fmla="*/ 1 w 23"/>
                <a:gd name="T25" fmla="*/ 207 h 243"/>
                <a:gd name="T26" fmla="*/ 0 w 23"/>
                <a:gd name="T27" fmla="*/ 242 h 243"/>
                <a:gd name="T28" fmla="*/ 11 w 23"/>
                <a:gd name="T29" fmla="*/ 243 h 243"/>
                <a:gd name="T30" fmla="*/ 23 w 23"/>
                <a:gd name="T31" fmla="*/ 242 h 243"/>
                <a:gd name="T32" fmla="*/ 22 w 23"/>
                <a:gd name="T33" fmla="*/ 222 h 243"/>
                <a:gd name="T34" fmla="*/ 11 w 23"/>
                <a:gd name="T35" fmla="*/ 234 h 243"/>
                <a:gd name="T36" fmla="*/ 11 w 23"/>
                <a:gd name="T37" fmla="*/ 217 h 243"/>
                <a:gd name="T38" fmla="*/ 21 w 23"/>
                <a:gd name="T39" fmla="*/ 209 h 243"/>
                <a:gd name="T40" fmla="*/ 21 w 23"/>
                <a:gd name="T41" fmla="*/ 196 h 243"/>
                <a:gd name="T42" fmla="*/ 19 w 23"/>
                <a:gd name="T43" fmla="*/ 160 h 243"/>
                <a:gd name="T44" fmla="*/ 11 w 23"/>
                <a:gd name="T45" fmla="*/ 169 h 243"/>
                <a:gd name="T46" fmla="*/ 9 w 23"/>
                <a:gd name="T47" fmla="*/ 154 h 243"/>
                <a:gd name="T48" fmla="*/ 18 w 23"/>
                <a:gd name="T49" fmla="*/ 147 h 243"/>
                <a:gd name="T50" fmla="*/ 17 w 23"/>
                <a:gd name="T51" fmla="*/ 114 h 243"/>
                <a:gd name="T52" fmla="*/ 11 w 23"/>
                <a:gd name="T53" fmla="*/ 121 h 243"/>
                <a:gd name="T54" fmla="*/ 7 w 23"/>
                <a:gd name="T55" fmla="*/ 108 h 243"/>
                <a:gd name="T56" fmla="*/ 16 w 23"/>
                <a:gd name="T57" fmla="*/ 102 h 243"/>
                <a:gd name="T58" fmla="*/ 11 w 23"/>
                <a:gd name="T59" fmla="*/ 0 h 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23" h="243">
                  <a:moveTo>
                    <a:pt x="11" y="0"/>
                  </a:moveTo>
                  <a:cubicBezTo>
                    <a:pt x="8" y="76"/>
                    <a:pt x="8" y="76"/>
                    <a:pt x="8" y="76"/>
                  </a:cubicBezTo>
                  <a:cubicBezTo>
                    <a:pt x="13" y="79"/>
                    <a:pt x="13" y="79"/>
                    <a:pt x="13" y="79"/>
                  </a:cubicBezTo>
                  <a:cubicBezTo>
                    <a:pt x="7" y="90"/>
                    <a:pt x="7" y="90"/>
                    <a:pt x="7" y="90"/>
                  </a:cubicBezTo>
                  <a:cubicBezTo>
                    <a:pt x="7" y="90"/>
                    <a:pt x="7" y="90"/>
                    <a:pt x="7" y="90"/>
                  </a:cubicBezTo>
                  <a:cubicBezTo>
                    <a:pt x="5" y="133"/>
                    <a:pt x="5" y="133"/>
                    <a:pt x="5" y="133"/>
                  </a:cubicBezTo>
                  <a:cubicBezTo>
                    <a:pt x="9" y="137"/>
                    <a:pt x="9" y="137"/>
                    <a:pt x="9" y="137"/>
                  </a:cubicBezTo>
                  <a:cubicBezTo>
                    <a:pt x="7" y="152"/>
                    <a:pt x="7" y="152"/>
                    <a:pt x="7" y="152"/>
                  </a:cubicBezTo>
                  <a:cubicBezTo>
                    <a:pt x="4" y="148"/>
                    <a:pt x="4" y="148"/>
                    <a:pt x="4" y="148"/>
                  </a:cubicBezTo>
                  <a:cubicBezTo>
                    <a:pt x="2" y="192"/>
                    <a:pt x="2" y="192"/>
                    <a:pt x="2" y="192"/>
                  </a:cubicBezTo>
                  <a:cubicBezTo>
                    <a:pt x="7" y="197"/>
                    <a:pt x="7" y="197"/>
                    <a:pt x="7" y="197"/>
                  </a:cubicBezTo>
                  <a:cubicBezTo>
                    <a:pt x="7" y="214"/>
                    <a:pt x="7" y="214"/>
                    <a:pt x="7" y="214"/>
                  </a:cubicBezTo>
                  <a:cubicBezTo>
                    <a:pt x="1" y="207"/>
                    <a:pt x="1" y="207"/>
                    <a:pt x="1" y="207"/>
                  </a:cubicBezTo>
                  <a:cubicBezTo>
                    <a:pt x="0" y="242"/>
                    <a:pt x="0" y="242"/>
                    <a:pt x="0" y="242"/>
                  </a:cubicBezTo>
                  <a:cubicBezTo>
                    <a:pt x="3" y="242"/>
                    <a:pt x="7" y="243"/>
                    <a:pt x="11" y="243"/>
                  </a:cubicBezTo>
                  <a:cubicBezTo>
                    <a:pt x="15" y="243"/>
                    <a:pt x="19" y="242"/>
                    <a:pt x="23" y="242"/>
                  </a:cubicBezTo>
                  <a:cubicBezTo>
                    <a:pt x="22" y="222"/>
                    <a:pt x="22" y="222"/>
                    <a:pt x="22" y="222"/>
                  </a:cubicBezTo>
                  <a:cubicBezTo>
                    <a:pt x="11" y="234"/>
                    <a:pt x="11" y="234"/>
                    <a:pt x="11" y="234"/>
                  </a:cubicBezTo>
                  <a:cubicBezTo>
                    <a:pt x="11" y="217"/>
                    <a:pt x="11" y="217"/>
                    <a:pt x="11" y="217"/>
                  </a:cubicBezTo>
                  <a:cubicBezTo>
                    <a:pt x="21" y="209"/>
                    <a:pt x="21" y="209"/>
                    <a:pt x="21" y="209"/>
                  </a:cubicBezTo>
                  <a:cubicBezTo>
                    <a:pt x="21" y="196"/>
                    <a:pt x="21" y="196"/>
                    <a:pt x="21" y="196"/>
                  </a:cubicBezTo>
                  <a:cubicBezTo>
                    <a:pt x="19" y="160"/>
                    <a:pt x="19" y="160"/>
                    <a:pt x="19" y="160"/>
                  </a:cubicBezTo>
                  <a:cubicBezTo>
                    <a:pt x="11" y="169"/>
                    <a:pt x="11" y="169"/>
                    <a:pt x="11" y="169"/>
                  </a:cubicBezTo>
                  <a:cubicBezTo>
                    <a:pt x="9" y="154"/>
                    <a:pt x="9" y="154"/>
                    <a:pt x="9" y="154"/>
                  </a:cubicBezTo>
                  <a:cubicBezTo>
                    <a:pt x="18" y="147"/>
                    <a:pt x="18" y="147"/>
                    <a:pt x="18" y="147"/>
                  </a:cubicBezTo>
                  <a:cubicBezTo>
                    <a:pt x="17" y="114"/>
                    <a:pt x="17" y="114"/>
                    <a:pt x="17" y="114"/>
                  </a:cubicBezTo>
                  <a:cubicBezTo>
                    <a:pt x="11" y="121"/>
                    <a:pt x="11" y="121"/>
                    <a:pt x="11" y="121"/>
                  </a:cubicBezTo>
                  <a:cubicBezTo>
                    <a:pt x="7" y="108"/>
                    <a:pt x="7" y="108"/>
                    <a:pt x="7" y="108"/>
                  </a:cubicBezTo>
                  <a:cubicBezTo>
                    <a:pt x="16" y="102"/>
                    <a:pt x="16" y="102"/>
                    <a:pt x="16" y="102"/>
                  </a:cubicBezTo>
                  <a:cubicBezTo>
                    <a:pt x="11" y="0"/>
                    <a:pt x="11" y="0"/>
                    <a:pt x="11" y="0"/>
                  </a:cubicBezTo>
                </a:path>
              </a:pathLst>
            </a:custGeom>
            <a:solidFill>
              <a:srgbClr val="97A6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65"/>
            </a:p>
          </p:txBody>
        </p:sp>
        <p:sp>
          <p:nvSpPr>
            <p:cNvPr id="147" name="Freeform 143"/>
            <p:cNvSpPr>
              <a:spLocks/>
            </p:cNvSpPr>
            <p:nvPr userDrawn="1"/>
          </p:nvSpPr>
          <p:spPr bwMode="gray">
            <a:xfrm>
              <a:off x="3941763" y="3900488"/>
              <a:ext cx="187325" cy="198437"/>
            </a:xfrm>
            <a:custGeom>
              <a:avLst/>
              <a:gdLst>
                <a:gd name="T0" fmla="*/ 118 w 118"/>
                <a:gd name="T1" fmla="*/ 0 h 125"/>
                <a:gd name="T2" fmla="*/ 84 w 118"/>
                <a:gd name="T3" fmla="*/ 26 h 125"/>
                <a:gd name="T4" fmla="*/ 21 w 118"/>
                <a:gd name="T5" fmla="*/ 75 h 125"/>
                <a:gd name="T6" fmla="*/ 0 w 118"/>
                <a:gd name="T7" fmla="*/ 91 h 125"/>
                <a:gd name="T8" fmla="*/ 0 w 118"/>
                <a:gd name="T9" fmla="*/ 125 h 125"/>
                <a:gd name="T10" fmla="*/ 23 w 118"/>
                <a:gd name="T11" fmla="*/ 101 h 125"/>
                <a:gd name="T12" fmla="*/ 99 w 118"/>
                <a:gd name="T13" fmla="*/ 22 h 125"/>
                <a:gd name="T14" fmla="*/ 118 w 118"/>
                <a:gd name="T15" fmla="*/ 0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8" h="125">
                  <a:moveTo>
                    <a:pt x="118" y="0"/>
                  </a:moveTo>
                  <a:lnTo>
                    <a:pt x="84" y="26"/>
                  </a:lnTo>
                  <a:lnTo>
                    <a:pt x="21" y="75"/>
                  </a:lnTo>
                  <a:lnTo>
                    <a:pt x="0" y="91"/>
                  </a:lnTo>
                  <a:lnTo>
                    <a:pt x="0" y="125"/>
                  </a:lnTo>
                  <a:lnTo>
                    <a:pt x="23" y="101"/>
                  </a:lnTo>
                  <a:lnTo>
                    <a:pt x="99" y="22"/>
                  </a:lnTo>
                  <a:lnTo>
                    <a:pt x="118" y="0"/>
                  </a:lnTo>
                  <a:close/>
                </a:path>
              </a:pathLst>
            </a:custGeom>
            <a:solidFill>
              <a:srgbClr val="97A6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65"/>
            </a:p>
          </p:txBody>
        </p:sp>
        <p:sp>
          <p:nvSpPr>
            <p:cNvPr id="148" name="Freeform 144"/>
            <p:cNvSpPr>
              <a:spLocks/>
            </p:cNvSpPr>
            <p:nvPr userDrawn="1"/>
          </p:nvSpPr>
          <p:spPr bwMode="gray">
            <a:xfrm>
              <a:off x="3941763" y="3900488"/>
              <a:ext cx="187325" cy="198437"/>
            </a:xfrm>
            <a:custGeom>
              <a:avLst/>
              <a:gdLst>
                <a:gd name="T0" fmla="*/ 118 w 118"/>
                <a:gd name="T1" fmla="*/ 0 h 125"/>
                <a:gd name="T2" fmla="*/ 84 w 118"/>
                <a:gd name="T3" fmla="*/ 26 h 125"/>
                <a:gd name="T4" fmla="*/ 21 w 118"/>
                <a:gd name="T5" fmla="*/ 75 h 125"/>
                <a:gd name="T6" fmla="*/ 0 w 118"/>
                <a:gd name="T7" fmla="*/ 91 h 125"/>
                <a:gd name="T8" fmla="*/ 0 w 118"/>
                <a:gd name="T9" fmla="*/ 125 h 125"/>
                <a:gd name="T10" fmla="*/ 23 w 118"/>
                <a:gd name="T11" fmla="*/ 101 h 125"/>
                <a:gd name="T12" fmla="*/ 99 w 118"/>
                <a:gd name="T13" fmla="*/ 22 h 125"/>
                <a:gd name="T14" fmla="*/ 118 w 118"/>
                <a:gd name="T15" fmla="*/ 0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8" h="125">
                  <a:moveTo>
                    <a:pt x="118" y="0"/>
                  </a:moveTo>
                  <a:lnTo>
                    <a:pt x="84" y="26"/>
                  </a:lnTo>
                  <a:lnTo>
                    <a:pt x="21" y="75"/>
                  </a:lnTo>
                  <a:lnTo>
                    <a:pt x="0" y="91"/>
                  </a:lnTo>
                  <a:lnTo>
                    <a:pt x="0" y="125"/>
                  </a:lnTo>
                  <a:lnTo>
                    <a:pt x="23" y="101"/>
                  </a:lnTo>
                  <a:lnTo>
                    <a:pt x="99" y="22"/>
                  </a:lnTo>
                  <a:lnTo>
                    <a:pt x="11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65"/>
            </a:p>
          </p:txBody>
        </p:sp>
        <p:sp>
          <p:nvSpPr>
            <p:cNvPr id="149" name="Freeform 145"/>
            <p:cNvSpPr>
              <a:spLocks/>
            </p:cNvSpPr>
            <p:nvPr userDrawn="1"/>
          </p:nvSpPr>
          <p:spPr bwMode="gray">
            <a:xfrm>
              <a:off x="3935413" y="3730625"/>
              <a:ext cx="153987" cy="163512"/>
            </a:xfrm>
            <a:custGeom>
              <a:avLst/>
              <a:gdLst>
                <a:gd name="T0" fmla="*/ 97 w 97"/>
                <a:gd name="T1" fmla="*/ 0 h 103"/>
                <a:gd name="T2" fmla="*/ 19 w 97"/>
                <a:gd name="T3" fmla="*/ 59 h 103"/>
                <a:gd name="T4" fmla="*/ 0 w 97"/>
                <a:gd name="T5" fmla="*/ 73 h 103"/>
                <a:gd name="T6" fmla="*/ 4 w 97"/>
                <a:gd name="T7" fmla="*/ 103 h 103"/>
                <a:gd name="T8" fmla="*/ 21 w 97"/>
                <a:gd name="T9" fmla="*/ 85 h 103"/>
                <a:gd name="T10" fmla="*/ 97 w 97"/>
                <a:gd name="T11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7" h="103">
                  <a:moveTo>
                    <a:pt x="97" y="0"/>
                  </a:moveTo>
                  <a:lnTo>
                    <a:pt x="19" y="59"/>
                  </a:lnTo>
                  <a:lnTo>
                    <a:pt x="0" y="73"/>
                  </a:lnTo>
                  <a:lnTo>
                    <a:pt x="4" y="103"/>
                  </a:lnTo>
                  <a:lnTo>
                    <a:pt x="21" y="85"/>
                  </a:lnTo>
                  <a:lnTo>
                    <a:pt x="97" y="0"/>
                  </a:lnTo>
                  <a:close/>
                </a:path>
              </a:pathLst>
            </a:custGeom>
            <a:solidFill>
              <a:srgbClr val="97A6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65"/>
            </a:p>
          </p:txBody>
        </p:sp>
        <p:sp>
          <p:nvSpPr>
            <p:cNvPr id="150" name="Freeform 146"/>
            <p:cNvSpPr>
              <a:spLocks/>
            </p:cNvSpPr>
            <p:nvPr userDrawn="1"/>
          </p:nvSpPr>
          <p:spPr bwMode="gray">
            <a:xfrm>
              <a:off x="3935413" y="3730625"/>
              <a:ext cx="153987" cy="163512"/>
            </a:xfrm>
            <a:custGeom>
              <a:avLst/>
              <a:gdLst>
                <a:gd name="T0" fmla="*/ 97 w 97"/>
                <a:gd name="T1" fmla="*/ 0 h 103"/>
                <a:gd name="T2" fmla="*/ 19 w 97"/>
                <a:gd name="T3" fmla="*/ 59 h 103"/>
                <a:gd name="T4" fmla="*/ 0 w 97"/>
                <a:gd name="T5" fmla="*/ 73 h 103"/>
                <a:gd name="T6" fmla="*/ 4 w 97"/>
                <a:gd name="T7" fmla="*/ 103 h 103"/>
                <a:gd name="T8" fmla="*/ 21 w 97"/>
                <a:gd name="T9" fmla="*/ 85 h 103"/>
                <a:gd name="T10" fmla="*/ 97 w 97"/>
                <a:gd name="T11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7" h="103">
                  <a:moveTo>
                    <a:pt x="97" y="0"/>
                  </a:moveTo>
                  <a:lnTo>
                    <a:pt x="19" y="59"/>
                  </a:lnTo>
                  <a:lnTo>
                    <a:pt x="0" y="73"/>
                  </a:lnTo>
                  <a:lnTo>
                    <a:pt x="4" y="103"/>
                  </a:lnTo>
                  <a:lnTo>
                    <a:pt x="21" y="85"/>
                  </a:lnTo>
                  <a:lnTo>
                    <a:pt x="9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65"/>
            </a:p>
          </p:txBody>
        </p:sp>
        <p:sp>
          <p:nvSpPr>
            <p:cNvPr id="151" name="Freeform 147"/>
            <p:cNvSpPr>
              <a:spLocks/>
            </p:cNvSpPr>
            <p:nvPr userDrawn="1"/>
          </p:nvSpPr>
          <p:spPr bwMode="gray">
            <a:xfrm>
              <a:off x="3929063" y="3625850"/>
              <a:ext cx="112712" cy="117475"/>
            </a:xfrm>
            <a:custGeom>
              <a:avLst/>
              <a:gdLst>
                <a:gd name="T0" fmla="*/ 71 w 71"/>
                <a:gd name="T1" fmla="*/ 0 h 74"/>
                <a:gd name="T2" fmla="*/ 19 w 71"/>
                <a:gd name="T3" fmla="*/ 36 h 74"/>
                <a:gd name="T4" fmla="*/ 0 w 71"/>
                <a:gd name="T5" fmla="*/ 48 h 74"/>
                <a:gd name="T6" fmla="*/ 8 w 71"/>
                <a:gd name="T7" fmla="*/ 74 h 74"/>
                <a:gd name="T8" fmla="*/ 21 w 71"/>
                <a:gd name="T9" fmla="*/ 60 h 74"/>
                <a:gd name="T10" fmla="*/ 71 w 71"/>
                <a:gd name="T11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1" h="74">
                  <a:moveTo>
                    <a:pt x="71" y="0"/>
                  </a:moveTo>
                  <a:lnTo>
                    <a:pt x="19" y="36"/>
                  </a:lnTo>
                  <a:lnTo>
                    <a:pt x="0" y="48"/>
                  </a:lnTo>
                  <a:lnTo>
                    <a:pt x="8" y="74"/>
                  </a:lnTo>
                  <a:lnTo>
                    <a:pt x="21" y="60"/>
                  </a:lnTo>
                  <a:lnTo>
                    <a:pt x="71" y="0"/>
                  </a:lnTo>
                  <a:close/>
                </a:path>
              </a:pathLst>
            </a:custGeom>
            <a:solidFill>
              <a:srgbClr val="97A6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65"/>
            </a:p>
          </p:txBody>
        </p:sp>
        <p:sp>
          <p:nvSpPr>
            <p:cNvPr id="152" name="Freeform 148"/>
            <p:cNvSpPr>
              <a:spLocks/>
            </p:cNvSpPr>
            <p:nvPr userDrawn="1"/>
          </p:nvSpPr>
          <p:spPr bwMode="gray">
            <a:xfrm>
              <a:off x="3929063" y="3625850"/>
              <a:ext cx="112712" cy="117475"/>
            </a:xfrm>
            <a:custGeom>
              <a:avLst/>
              <a:gdLst>
                <a:gd name="T0" fmla="*/ 71 w 71"/>
                <a:gd name="T1" fmla="*/ 0 h 74"/>
                <a:gd name="T2" fmla="*/ 19 w 71"/>
                <a:gd name="T3" fmla="*/ 36 h 74"/>
                <a:gd name="T4" fmla="*/ 0 w 71"/>
                <a:gd name="T5" fmla="*/ 48 h 74"/>
                <a:gd name="T6" fmla="*/ 8 w 71"/>
                <a:gd name="T7" fmla="*/ 74 h 74"/>
                <a:gd name="T8" fmla="*/ 21 w 71"/>
                <a:gd name="T9" fmla="*/ 60 h 74"/>
                <a:gd name="T10" fmla="*/ 71 w 71"/>
                <a:gd name="T11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1" h="74">
                  <a:moveTo>
                    <a:pt x="71" y="0"/>
                  </a:moveTo>
                  <a:lnTo>
                    <a:pt x="19" y="36"/>
                  </a:lnTo>
                  <a:lnTo>
                    <a:pt x="0" y="48"/>
                  </a:lnTo>
                  <a:lnTo>
                    <a:pt x="8" y="74"/>
                  </a:lnTo>
                  <a:lnTo>
                    <a:pt x="21" y="60"/>
                  </a:lnTo>
                  <a:lnTo>
                    <a:pt x="7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65"/>
            </a:p>
          </p:txBody>
        </p:sp>
        <p:sp>
          <p:nvSpPr>
            <p:cNvPr id="153" name="Freeform 149"/>
            <p:cNvSpPr>
              <a:spLocks/>
            </p:cNvSpPr>
            <p:nvPr userDrawn="1"/>
          </p:nvSpPr>
          <p:spPr bwMode="gray">
            <a:xfrm>
              <a:off x="3740150" y="3833813"/>
              <a:ext cx="188912" cy="201612"/>
            </a:xfrm>
            <a:custGeom>
              <a:avLst/>
              <a:gdLst>
                <a:gd name="T0" fmla="*/ 0 w 119"/>
                <a:gd name="T1" fmla="*/ 0 h 127"/>
                <a:gd name="T2" fmla="*/ 102 w 119"/>
                <a:gd name="T3" fmla="*/ 109 h 127"/>
                <a:gd name="T4" fmla="*/ 106 w 119"/>
                <a:gd name="T5" fmla="*/ 113 h 127"/>
                <a:gd name="T6" fmla="*/ 119 w 119"/>
                <a:gd name="T7" fmla="*/ 127 h 127"/>
                <a:gd name="T8" fmla="*/ 119 w 119"/>
                <a:gd name="T9" fmla="*/ 94 h 127"/>
                <a:gd name="T10" fmla="*/ 108 w 119"/>
                <a:gd name="T11" fmla="*/ 84 h 127"/>
                <a:gd name="T12" fmla="*/ 0 w 119"/>
                <a:gd name="T13" fmla="*/ 0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9" h="127">
                  <a:moveTo>
                    <a:pt x="0" y="0"/>
                  </a:moveTo>
                  <a:lnTo>
                    <a:pt x="102" y="109"/>
                  </a:lnTo>
                  <a:lnTo>
                    <a:pt x="106" y="113"/>
                  </a:lnTo>
                  <a:lnTo>
                    <a:pt x="119" y="127"/>
                  </a:lnTo>
                  <a:lnTo>
                    <a:pt x="119" y="94"/>
                  </a:lnTo>
                  <a:lnTo>
                    <a:pt x="108" y="8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7A6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65"/>
            </a:p>
          </p:txBody>
        </p:sp>
        <p:sp>
          <p:nvSpPr>
            <p:cNvPr id="154" name="Freeform 150"/>
            <p:cNvSpPr>
              <a:spLocks/>
            </p:cNvSpPr>
            <p:nvPr userDrawn="1"/>
          </p:nvSpPr>
          <p:spPr bwMode="gray">
            <a:xfrm>
              <a:off x="3740150" y="3833813"/>
              <a:ext cx="188912" cy="201612"/>
            </a:xfrm>
            <a:custGeom>
              <a:avLst/>
              <a:gdLst>
                <a:gd name="T0" fmla="*/ 0 w 119"/>
                <a:gd name="T1" fmla="*/ 0 h 127"/>
                <a:gd name="T2" fmla="*/ 102 w 119"/>
                <a:gd name="T3" fmla="*/ 109 h 127"/>
                <a:gd name="T4" fmla="*/ 106 w 119"/>
                <a:gd name="T5" fmla="*/ 113 h 127"/>
                <a:gd name="T6" fmla="*/ 119 w 119"/>
                <a:gd name="T7" fmla="*/ 127 h 127"/>
                <a:gd name="T8" fmla="*/ 119 w 119"/>
                <a:gd name="T9" fmla="*/ 94 h 127"/>
                <a:gd name="T10" fmla="*/ 108 w 119"/>
                <a:gd name="T11" fmla="*/ 84 h 127"/>
                <a:gd name="T12" fmla="*/ 0 w 119"/>
                <a:gd name="T13" fmla="*/ 0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9" h="127">
                  <a:moveTo>
                    <a:pt x="0" y="0"/>
                  </a:moveTo>
                  <a:lnTo>
                    <a:pt x="102" y="109"/>
                  </a:lnTo>
                  <a:lnTo>
                    <a:pt x="106" y="113"/>
                  </a:lnTo>
                  <a:lnTo>
                    <a:pt x="119" y="127"/>
                  </a:lnTo>
                  <a:lnTo>
                    <a:pt x="119" y="94"/>
                  </a:lnTo>
                  <a:lnTo>
                    <a:pt x="108" y="84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65"/>
            </a:p>
          </p:txBody>
        </p:sp>
        <p:sp>
          <p:nvSpPr>
            <p:cNvPr id="155" name="Freeform 151"/>
            <p:cNvSpPr>
              <a:spLocks/>
            </p:cNvSpPr>
            <p:nvPr userDrawn="1"/>
          </p:nvSpPr>
          <p:spPr bwMode="gray">
            <a:xfrm>
              <a:off x="3781425" y="3676650"/>
              <a:ext cx="153987" cy="163512"/>
            </a:xfrm>
            <a:custGeom>
              <a:avLst/>
              <a:gdLst>
                <a:gd name="T0" fmla="*/ 0 w 97"/>
                <a:gd name="T1" fmla="*/ 0 h 103"/>
                <a:gd name="T2" fmla="*/ 86 w 97"/>
                <a:gd name="T3" fmla="*/ 95 h 103"/>
                <a:gd name="T4" fmla="*/ 93 w 97"/>
                <a:gd name="T5" fmla="*/ 103 h 103"/>
                <a:gd name="T6" fmla="*/ 97 w 97"/>
                <a:gd name="T7" fmla="*/ 74 h 103"/>
                <a:gd name="T8" fmla="*/ 88 w 97"/>
                <a:gd name="T9" fmla="*/ 66 h 103"/>
                <a:gd name="T10" fmla="*/ 0 w 97"/>
                <a:gd name="T11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7" h="103">
                  <a:moveTo>
                    <a:pt x="0" y="0"/>
                  </a:moveTo>
                  <a:lnTo>
                    <a:pt x="86" y="95"/>
                  </a:lnTo>
                  <a:lnTo>
                    <a:pt x="93" y="103"/>
                  </a:lnTo>
                  <a:lnTo>
                    <a:pt x="97" y="74"/>
                  </a:lnTo>
                  <a:lnTo>
                    <a:pt x="88" y="6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7A6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65"/>
            </a:p>
          </p:txBody>
        </p:sp>
        <p:sp>
          <p:nvSpPr>
            <p:cNvPr id="156" name="Freeform 152"/>
            <p:cNvSpPr>
              <a:spLocks/>
            </p:cNvSpPr>
            <p:nvPr userDrawn="1"/>
          </p:nvSpPr>
          <p:spPr bwMode="gray">
            <a:xfrm>
              <a:off x="3781425" y="3676650"/>
              <a:ext cx="153987" cy="163512"/>
            </a:xfrm>
            <a:custGeom>
              <a:avLst/>
              <a:gdLst>
                <a:gd name="T0" fmla="*/ 0 w 97"/>
                <a:gd name="T1" fmla="*/ 0 h 103"/>
                <a:gd name="T2" fmla="*/ 86 w 97"/>
                <a:gd name="T3" fmla="*/ 95 h 103"/>
                <a:gd name="T4" fmla="*/ 93 w 97"/>
                <a:gd name="T5" fmla="*/ 103 h 103"/>
                <a:gd name="T6" fmla="*/ 97 w 97"/>
                <a:gd name="T7" fmla="*/ 74 h 103"/>
                <a:gd name="T8" fmla="*/ 88 w 97"/>
                <a:gd name="T9" fmla="*/ 66 h 103"/>
                <a:gd name="T10" fmla="*/ 0 w 97"/>
                <a:gd name="T11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7" h="103">
                  <a:moveTo>
                    <a:pt x="0" y="0"/>
                  </a:moveTo>
                  <a:lnTo>
                    <a:pt x="86" y="95"/>
                  </a:lnTo>
                  <a:lnTo>
                    <a:pt x="93" y="103"/>
                  </a:lnTo>
                  <a:lnTo>
                    <a:pt x="97" y="74"/>
                  </a:lnTo>
                  <a:lnTo>
                    <a:pt x="88" y="66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65"/>
            </a:p>
          </p:txBody>
        </p:sp>
        <p:sp>
          <p:nvSpPr>
            <p:cNvPr id="157" name="Freeform 153"/>
            <p:cNvSpPr>
              <a:spLocks/>
            </p:cNvSpPr>
            <p:nvPr userDrawn="1"/>
          </p:nvSpPr>
          <p:spPr bwMode="gray">
            <a:xfrm>
              <a:off x="3868738" y="3567113"/>
              <a:ext cx="79375" cy="77787"/>
            </a:xfrm>
            <a:custGeom>
              <a:avLst/>
              <a:gdLst>
                <a:gd name="T0" fmla="*/ 0 w 50"/>
                <a:gd name="T1" fmla="*/ 0 h 49"/>
                <a:gd name="T2" fmla="*/ 38 w 50"/>
                <a:gd name="T3" fmla="*/ 49 h 49"/>
                <a:gd name="T4" fmla="*/ 38 w 50"/>
                <a:gd name="T5" fmla="*/ 49 h 49"/>
                <a:gd name="T6" fmla="*/ 50 w 50"/>
                <a:gd name="T7" fmla="*/ 28 h 49"/>
                <a:gd name="T8" fmla="*/ 40 w 50"/>
                <a:gd name="T9" fmla="*/ 22 h 49"/>
                <a:gd name="T10" fmla="*/ 0 w 50"/>
                <a:gd name="T11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" h="49">
                  <a:moveTo>
                    <a:pt x="0" y="0"/>
                  </a:moveTo>
                  <a:lnTo>
                    <a:pt x="38" y="49"/>
                  </a:lnTo>
                  <a:lnTo>
                    <a:pt x="38" y="49"/>
                  </a:lnTo>
                  <a:lnTo>
                    <a:pt x="50" y="28"/>
                  </a:lnTo>
                  <a:lnTo>
                    <a:pt x="40" y="2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7A6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65"/>
            </a:p>
          </p:txBody>
        </p:sp>
        <p:sp>
          <p:nvSpPr>
            <p:cNvPr id="158" name="Freeform 154"/>
            <p:cNvSpPr>
              <a:spLocks/>
            </p:cNvSpPr>
            <p:nvPr userDrawn="1"/>
          </p:nvSpPr>
          <p:spPr bwMode="gray">
            <a:xfrm>
              <a:off x="3868738" y="3567113"/>
              <a:ext cx="79375" cy="77787"/>
            </a:xfrm>
            <a:custGeom>
              <a:avLst/>
              <a:gdLst>
                <a:gd name="T0" fmla="*/ 0 w 50"/>
                <a:gd name="T1" fmla="*/ 0 h 49"/>
                <a:gd name="T2" fmla="*/ 38 w 50"/>
                <a:gd name="T3" fmla="*/ 49 h 49"/>
                <a:gd name="T4" fmla="*/ 38 w 50"/>
                <a:gd name="T5" fmla="*/ 49 h 49"/>
                <a:gd name="T6" fmla="*/ 50 w 50"/>
                <a:gd name="T7" fmla="*/ 28 h 49"/>
                <a:gd name="T8" fmla="*/ 40 w 50"/>
                <a:gd name="T9" fmla="*/ 22 h 49"/>
                <a:gd name="T10" fmla="*/ 0 w 50"/>
                <a:gd name="T11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" h="49">
                  <a:moveTo>
                    <a:pt x="0" y="0"/>
                  </a:moveTo>
                  <a:lnTo>
                    <a:pt x="38" y="49"/>
                  </a:lnTo>
                  <a:lnTo>
                    <a:pt x="38" y="49"/>
                  </a:lnTo>
                  <a:lnTo>
                    <a:pt x="50" y="28"/>
                  </a:lnTo>
                  <a:lnTo>
                    <a:pt x="40" y="22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65"/>
            </a:p>
          </p:txBody>
        </p:sp>
        <p:sp>
          <p:nvSpPr>
            <p:cNvPr id="159" name="Freeform 158"/>
            <p:cNvSpPr>
              <a:spLocks/>
            </p:cNvSpPr>
            <p:nvPr userDrawn="1"/>
          </p:nvSpPr>
          <p:spPr bwMode="gray">
            <a:xfrm>
              <a:off x="10409238" y="4048254"/>
              <a:ext cx="2076448" cy="1139697"/>
            </a:xfrm>
            <a:custGeom>
              <a:avLst/>
              <a:gdLst>
                <a:gd name="connsiteX0" fmla="*/ 2076448 w 2076448"/>
                <a:gd name="connsiteY0" fmla="*/ 0 h 1139697"/>
                <a:gd name="connsiteX1" fmla="*/ 2076448 w 2076448"/>
                <a:gd name="connsiteY1" fmla="*/ 1139697 h 1139697"/>
                <a:gd name="connsiteX2" fmla="*/ 2025476 w 2076448"/>
                <a:gd name="connsiteY2" fmla="*/ 1139697 h 1139697"/>
                <a:gd name="connsiteX3" fmla="*/ 0 w 2076448"/>
                <a:gd name="connsiteY3" fmla="*/ 1139697 h 1139697"/>
                <a:gd name="connsiteX4" fmla="*/ 2011236 w 2076448"/>
                <a:gd name="connsiteY4" fmla="*/ 2027 h 11396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76448" h="1139697">
                  <a:moveTo>
                    <a:pt x="2076448" y="0"/>
                  </a:moveTo>
                  <a:lnTo>
                    <a:pt x="2076448" y="1139697"/>
                  </a:lnTo>
                  <a:lnTo>
                    <a:pt x="2025476" y="1139697"/>
                  </a:lnTo>
                  <a:cubicBezTo>
                    <a:pt x="1484709" y="1139697"/>
                    <a:pt x="819150" y="1139697"/>
                    <a:pt x="0" y="1139697"/>
                  </a:cubicBezTo>
                  <a:cubicBezTo>
                    <a:pt x="424349" y="499121"/>
                    <a:pt x="1161065" y="55035"/>
                    <a:pt x="2011236" y="2027"/>
                  </a:cubicBezTo>
                  <a:close/>
                </a:path>
              </a:pathLst>
            </a:custGeom>
            <a:solidFill>
              <a:srgbClr val="6ABE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765"/>
            </a:p>
          </p:txBody>
        </p:sp>
        <p:sp>
          <p:nvSpPr>
            <p:cNvPr id="160" name="Freeform 227"/>
            <p:cNvSpPr>
              <a:spLocks/>
            </p:cNvSpPr>
            <p:nvPr userDrawn="1"/>
          </p:nvSpPr>
          <p:spPr bwMode="gray">
            <a:xfrm>
              <a:off x="11530013" y="3944938"/>
              <a:ext cx="79375" cy="788987"/>
            </a:xfrm>
            <a:custGeom>
              <a:avLst/>
              <a:gdLst>
                <a:gd name="T0" fmla="*/ 50 w 50"/>
                <a:gd name="T1" fmla="*/ 497 h 497"/>
                <a:gd name="T2" fmla="*/ 25 w 50"/>
                <a:gd name="T3" fmla="*/ 0 h 497"/>
                <a:gd name="T4" fmla="*/ 0 w 50"/>
                <a:gd name="T5" fmla="*/ 497 h 497"/>
                <a:gd name="T6" fmla="*/ 50 w 50"/>
                <a:gd name="T7" fmla="*/ 497 h 4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0" h="497">
                  <a:moveTo>
                    <a:pt x="50" y="497"/>
                  </a:moveTo>
                  <a:lnTo>
                    <a:pt x="25" y="0"/>
                  </a:lnTo>
                  <a:lnTo>
                    <a:pt x="0" y="497"/>
                  </a:lnTo>
                  <a:lnTo>
                    <a:pt x="50" y="497"/>
                  </a:lnTo>
                  <a:close/>
                </a:path>
              </a:pathLst>
            </a:custGeom>
            <a:solidFill>
              <a:srgbClr val="4939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65"/>
            </a:p>
          </p:txBody>
        </p:sp>
        <p:sp>
          <p:nvSpPr>
            <p:cNvPr id="161" name="Freeform 228"/>
            <p:cNvSpPr>
              <a:spLocks/>
            </p:cNvSpPr>
            <p:nvPr userDrawn="1"/>
          </p:nvSpPr>
          <p:spPr bwMode="gray">
            <a:xfrm>
              <a:off x="11530013" y="3944938"/>
              <a:ext cx="79375" cy="788987"/>
            </a:xfrm>
            <a:custGeom>
              <a:avLst/>
              <a:gdLst>
                <a:gd name="T0" fmla="*/ 50 w 50"/>
                <a:gd name="T1" fmla="*/ 497 h 497"/>
                <a:gd name="T2" fmla="*/ 25 w 50"/>
                <a:gd name="T3" fmla="*/ 0 h 497"/>
                <a:gd name="T4" fmla="*/ 0 w 50"/>
                <a:gd name="T5" fmla="*/ 497 h 497"/>
                <a:gd name="T6" fmla="*/ 50 w 50"/>
                <a:gd name="T7" fmla="*/ 497 h 4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0" h="497">
                  <a:moveTo>
                    <a:pt x="50" y="497"/>
                  </a:moveTo>
                  <a:lnTo>
                    <a:pt x="25" y="0"/>
                  </a:lnTo>
                  <a:lnTo>
                    <a:pt x="0" y="497"/>
                  </a:lnTo>
                  <a:lnTo>
                    <a:pt x="50" y="497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65"/>
            </a:p>
          </p:txBody>
        </p:sp>
        <p:sp>
          <p:nvSpPr>
            <p:cNvPr id="162" name="Freeform 229"/>
            <p:cNvSpPr>
              <a:spLocks/>
            </p:cNvSpPr>
            <p:nvPr userDrawn="1"/>
          </p:nvSpPr>
          <p:spPr bwMode="gray">
            <a:xfrm>
              <a:off x="11569700" y="4381500"/>
              <a:ext cx="153987" cy="163512"/>
            </a:xfrm>
            <a:custGeom>
              <a:avLst/>
              <a:gdLst>
                <a:gd name="T0" fmla="*/ 0 w 97"/>
                <a:gd name="T1" fmla="*/ 103 h 103"/>
                <a:gd name="T2" fmla="*/ 97 w 97"/>
                <a:gd name="T3" fmla="*/ 0 h 103"/>
                <a:gd name="T4" fmla="*/ 0 w 97"/>
                <a:gd name="T5" fmla="*/ 76 h 103"/>
                <a:gd name="T6" fmla="*/ 0 w 97"/>
                <a:gd name="T7" fmla="*/ 103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7" h="103">
                  <a:moveTo>
                    <a:pt x="0" y="103"/>
                  </a:moveTo>
                  <a:lnTo>
                    <a:pt x="97" y="0"/>
                  </a:lnTo>
                  <a:lnTo>
                    <a:pt x="0" y="76"/>
                  </a:lnTo>
                  <a:lnTo>
                    <a:pt x="0" y="103"/>
                  </a:lnTo>
                  <a:close/>
                </a:path>
              </a:pathLst>
            </a:custGeom>
            <a:solidFill>
              <a:srgbClr val="4939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65"/>
            </a:p>
          </p:txBody>
        </p:sp>
        <p:sp>
          <p:nvSpPr>
            <p:cNvPr id="163" name="Freeform 230"/>
            <p:cNvSpPr>
              <a:spLocks/>
            </p:cNvSpPr>
            <p:nvPr userDrawn="1"/>
          </p:nvSpPr>
          <p:spPr bwMode="gray">
            <a:xfrm>
              <a:off x="11569700" y="4381500"/>
              <a:ext cx="153987" cy="163512"/>
            </a:xfrm>
            <a:custGeom>
              <a:avLst/>
              <a:gdLst>
                <a:gd name="T0" fmla="*/ 0 w 97"/>
                <a:gd name="T1" fmla="*/ 103 h 103"/>
                <a:gd name="T2" fmla="*/ 97 w 97"/>
                <a:gd name="T3" fmla="*/ 0 h 103"/>
                <a:gd name="T4" fmla="*/ 0 w 97"/>
                <a:gd name="T5" fmla="*/ 76 h 103"/>
                <a:gd name="T6" fmla="*/ 0 w 97"/>
                <a:gd name="T7" fmla="*/ 103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7" h="103">
                  <a:moveTo>
                    <a:pt x="0" y="103"/>
                  </a:moveTo>
                  <a:lnTo>
                    <a:pt x="97" y="0"/>
                  </a:lnTo>
                  <a:lnTo>
                    <a:pt x="0" y="76"/>
                  </a:lnTo>
                  <a:lnTo>
                    <a:pt x="0" y="10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65"/>
            </a:p>
          </p:txBody>
        </p:sp>
        <p:sp>
          <p:nvSpPr>
            <p:cNvPr id="164" name="Freeform 231"/>
            <p:cNvSpPr>
              <a:spLocks/>
            </p:cNvSpPr>
            <p:nvPr userDrawn="1"/>
          </p:nvSpPr>
          <p:spPr bwMode="gray">
            <a:xfrm>
              <a:off x="11563350" y="4246563"/>
              <a:ext cx="127000" cy="131762"/>
            </a:xfrm>
            <a:custGeom>
              <a:avLst/>
              <a:gdLst>
                <a:gd name="T0" fmla="*/ 4 w 80"/>
                <a:gd name="T1" fmla="*/ 83 h 83"/>
                <a:gd name="T2" fmla="*/ 80 w 80"/>
                <a:gd name="T3" fmla="*/ 0 h 83"/>
                <a:gd name="T4" fmla="*/ 0 w 80"/>
                <a:gd name="T5" fmla="*/ 58 h 83"/>
                <a:gd name="T6" fmla="*/ 4 w 80"/>
                <a:gd name="T7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0" h="83">
                  <a:moveTo>
                    <a:pt x="4" y="83"/>
                  </a:moveTo>
                  <a:lnTo>
                    <a:pt x="80" y="0"/>
                  </a:lnTo>
                  <a:lnTo>
                    <a:pt x="0" y="58"/>
                  </a:lnTo>
                  <a:lnTo>
                    <a:pt x="4" y="83"/>
                  </a:lnTo>
                  <a:close/>
                </a:path>
              </a:pathLst>
            </a:custGeom>
            <a:solidFill>
              <a:srgbClr val="4939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65"/>
            </a:p>
          </p:txBody>
        </p:sp>
        <p:sp>
          <p:nvSpPr>
            <p:cNvPr id="165" name="Freeform 232"/>
            <p:cNvSpPr>
              <a:spLocks/>
            </p:cNvSpPr>
            <p:nvPr userDrawn="1"/>
          </p:nvSpPr>
          <p:spPr bwMode="gray">
            <a:xfrm>
              <a:off x="11563350" y="4246563"/>
              <a:ext cx="127000" cy="131762"/>
            </a:xfrm>
            <a:custGeom>
              <a:avLst/>
              <a:gdLst>
                <a:gd name="T0" fmla="*/ 4 w 80"/>
                <a:gd name="T1" fmla="*/ 83 h 83"/>
                <a:gd name="T2" fmla="*/ 80 w 80"/>
                <a:gd name="T3" fmla="*/ 0 h 83"/>
                <a:gd name="T4" fmla="*/ 0 w 80"/>
                <a:gd name="T5" fmla="*/ 58 h 83"/>
                <a:gd name="T6" fmla="*/ 4 w 80"/>
                <a:gd name="T7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0" h="83">
                  <a:moveTo>
                    <a:pt x="4" y="83"/>
                  </a:moveTo>
                  <a:lnTo>
                    <a:pt x="80" y="0"/>
                  </a:lnTo>
                  <a:lnTo>
                    <a:pt x="0" y="58"/>
                  </a:lnTo>
                  <a:lnTo>
                    <a:pt x="4" y="8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65"/>
            </a:p>
          </p:txBody>
        </p:sp>
        <p:sp>
          <p:nvSpPr>
            <p:cNvPr id="166" name="Freeform 233"/>
            <p:cNvSpPr>
              <a:spLocks/>
            </p:cNvSpPr>
            <p:nvPr userDrawn="1"/>
          </p:nvSpPr>
          <p:spPr bwMode="gray">
            <a:xfrm>
              <a:off x="11560175" y="4159250"/>
              <a:ext cx="90487" cy="96837"/>
            </a:xfrm>
            <a:custGeom>
              <a:avLst/>
              <a:gdLst>
                <a:gd name="T0" fmla="*/ 6 w 57"/>
                <a:gd name="T1" fmla="*/ 61 h 61"/>
                <a:gd name="T2" fmla="*/ 57 w 57"/>
                <a:gd name="T3" fmla="*/ 0 h 61"/>
                <a:gd name="T4" fmla="*/ 0 w 57"/>
                <a:gd name="T5" fmla="*/ 39 h 61"/>
                <a:gd name="T6" fmla="*/ 6 w 57"/>
                <a:gd name="T7" fmla="*/ 61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7" h="61">
                  <a:moveTo>
                    <a:pt x="6" y="61"/>
                  </a:moveTo>
                  <a:lnTo>
                    <a:pt x="57" y="0"/>
                  </a:lnTo>
                  <a:lnTo>
                    <a:pt x="0" y="39"/>
                  </a:lnTo>
                  <a:lnTo>
                    <a:pt x="6" y="61"/>
                  </a:lnTo>
                  <a:close/>
                </a:path>
              </a:pathLst>
            </a:custGeom>
            <a:solidFill>
              <a:srgbClr val="4939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65"/>
            </a:p>
          </p:txBody>
        </p:sp>
        <p:sp>
          <p:nvSpPr>
            <p:cNvPr id="167" name="Freeform 234"/>
            <p:cNvSpPr>
              <a:spLocks/>
            </p:cNvSpPr>
            <p:nvPr userDrawn="1"/>
          </p:nvSpPr>
          <p:spPr bwMode="gray">
            <a:xfrm>
              <a:off x="11560175" y="4159250"/>
              <a:ext cx="90487" cy="96837"/>
            </a:xfrm>
            <a:custGeom>
              <a:avLst/>
              <a:gdLst>
                <a:gd name="T0" fmla="*/ 6 w 57"/>
                <a:gd name="T1" fmla="*/ 61 h 61"/>
                <a:gd name="T2" fmla="*/ 57 w 57"/>
                <a:gd name="T3" fmla="*/ 0 h 61"/>
                <a:gd name="T4" fmla="*/ 0 w 57"/>
                <a:gd name="T5" fmla="*/ 39 h 61"/>
                <a:gd name="T6" fmla="*/ 6 w 57"/>
                <a:gd name="T7" fmla="*/ 61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7" h="61">
                  <a:moveTo>
                    <a:pt x="6" y="61"/>
                  </a:moveTo>
                  <a:lnTo>
                    <a:pt x="57" y="0"/>
                  </a:lnTo>
                  <a:lnTo>
                    <a:pt x="0" y="39"/>
                  </a:lnTo>
                  <a:lnTo>
                    <a:pt x="6" y="6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65"/>
            </a:p>
          </p:txBody>
        </p:sp>
        <p:sp>
          <p:nvSpPr>
            <p:cNvPr id="168" name="Freeform 235"/>
            <p:cNvSpPr>
              <a:spLocks/>
            </p:cNvSpPr>
            <p:nvPr userDrawn="1"/>
          </p:nvSpPr>
          <p:spPr bwMode="gray">
            <a:xfrm>
              <a:off x="11406188" y="4329113"/>
              <a:ext cx="153987" cy="163512"/>
            </a:xfrm>
            <a:custGeom>
              <a:avLst/>
              <a:gdLst>
                <a:gd name="T0" fmla="*/ 97 w 97"/>
                <a:gd name="T1" fmla="*/ 103 h 103"/>
                <a:gd name="T2" fmla="*/ 0 w 97"/>
                <a:gd name="T3" fmla="*/ 0 h 103"/>
                <a:gd name="T4" fmla="*/ 97 w 97"/>
                <a:gd name="T5" fmla="*/ 75 h 103"/>
                <a:gd name="T6" fmla="*/ 97 w 97"/>
                <a:gd name="T7" fmla="*/ 103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7" h="103">
                  <a:moveTo>
                    <a:pt x="97" y="103"/>
                  </a:moveTo>
                  <a:lnTo>
                    <a:pt x="0" y="0"/>
                  </a:lnTo>
                  <a:lnTo>
                    <a:pt x="97" y="75"/>
                  </a:lnTo>
                  <a:lnTo>
                    <a:pt x="97" y="103"/>
                  </a:lnTo>
                  <a:close/>
                </a:path>
              </a:pathLst>
            </a:custGeom>
            <a:solidFill>
              <a:srgbClr val="4939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65"/>
            </a:p>
          </p:txBody>
        </p:sp>
        <p:sp>
          <p:nvSpPr>
            <p:cNvPr id="169" name="Freeform 236"/>
            <p:cNvSpPr>
              <a:spLocks/>
            </p:cNvSpPr>
            <p:nvPr userDrawn="1"/>
          </p:nvSpPr>
          <p:spPr bwMode="gray">
            <a:xfrm>
              <a:off x="11406188" y="4329113"/>
              <a:ext cx="153987" cy="163512"/>
            </a:xfrm>
            <a:custGeom>
              <a:avLst/>
              <a:gdLst>
                <a:gd name="T0" fmla="*/ 97 w 97"/>
                <a:gd name="T1" fmla="*/ 103 h 103"/>
                <a:gd name="T2" fmla="*/ 0 w 97"/>
                <a:gd name="T3" fmla="*/ 0 h 103"/>
                <a:gd name="T4" fmla="*/ 97 w 97"/>
                <a:gd name="T5" fmla="*/ 75 h 103"/>
                <a:gd name="T6" fmla="*/ 97 w 97"/>
                <a:gd name="T7" fmla="*/ 103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7" h="103">
                  <a:moveTo>
                    <a:pt x="97" y="103"/>
                  </a:moveTo>
                  <a:lnTo>
                    <a:pt x="0" y="0"/>
                  </a:lnTo>
                  <a:lnTo>
                    <a:pt x="97" y="75"/>
                  </a:lnTo>
                  <a:lnTo>
                    <a:pt x="97" y="10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65"/>
            </a:p>
          </p:txBody>
        </p:sp>
        <p:sp>
          <p:nvSpPr>
            <p:cNvPr id="170" name="Freeform 237"/>
            <p:cNvSpPr>
              <a:spLocks/>
            </p:cNvSpPr>
            <p:nvPr userDrawn="1"/>
          </p:nvSpPr>
          <p:spPr bwMode="gray">
            <a:xfrm>
              <a:off x="11436350" y="4202113"/>
              <a:ext cx="127000" cy="133350"/>
            </a:xfrm>
            <a:custGeom>
              <a:avLst/>
              <a:gdLst>
                <a:gd name="T0" fmla="*/ 78 w 80"/>
                <a:gd name="T1" fmla="*/ 84 h 84"/>
                <a:gd name="T2" fmla="*/ 0 w 80"/>
                <a:gd name="T3" fmla="*/ 0 h 84"/>
                <a:gd name="T4" fmla="*/ 80 w 80"/>
                <a:gd name="T5" fmla="*/ 58 h 84"/>
                <a:gd name="T6" fmla="*/ 78 w 80"/>
                <a:gd name="T7" fmla="*/ 84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0" h="84">
                  <a:moveTo>
                    <a:pt x="78" y="84"/>
                  </a:moveTo>
                  <a:lnTo>
                    <a:pt x="0" y="0"/>
                  </a:lnTo>
                  <a:lnTo>
                    <a:pt x="80" y="58"/>
                  </a:lnTo>
                  <a:lnTo>
                    <a:pt x="78" y="84"/>
                  </a:lnTo>
                  <a:close/>
                </a:path>
              </a:pathLst>
            </a:custGeom>
            <a:solidFill>
              <a:srgbClr val="4939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65"/>
            </a:p>
          </p:txBody>
        </p:sp>
        <p:sp>
          <p:nvSpPr>
            <p:cNvPr id="171" name="Freeform 238"/>
            <p:cNvSpPr>
              <a:spLocks/>
            </p:cNvSpPr>
            <p:nvPr userDrawn="1"/>
          </p:nvSpPr>
          <p:spPr bwMode="gray">
            <a:xfrm>
              <a:off x="11436350" y="4202113"/>
              <a:ext cx="127000" cy="133350"/>
            </a:xfrm>
            <a:custGeom>
              <a:avLst/>
              <a:gdLst>
                <a:gd name="T0" fmla="*/ 78 w 80"/>
                <a:gd name="T1" fmla="*/ 84 h 84"/>
                <a:gd name="T2" fmla="*/ 0 w 80"/>
                <a:gd name="T3" fmla="*/ 0 h 84"/>
                <a:gd name="T4" fmla="*/ 80 w 80"/>
                <a:gd name="T5" fmla="*/ 58 h 84"/>
                <a:gd name="T6" fmla="*/ 78 w 80"/>
                <a:gd name="T7" fmla="*/ 84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0" h="84">
                  <a:moveTo>
                    <a:pt x="78" y="84"/>
                  </a:moveTo>
                  <a:lnTo>
                    <a:pt x="0" y="0"/>
                  </a:lnTo>
                  <a:lnTo>
                    <a:pt x="80" y="58"/>
                  </a:lnTo>
                  <a:lnTo>
                    <a:pt x="78" y="84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65"/>
            </a:p>
          </p:txBody>
        </p:sp>
        <p:sp>
          <p:nvSpPr>
            <p:cNvPr id="172" name="Freeform 239"/>
            <p:cNvSpPr>
              <a:spLocks/>
            </p:cNvSpPr>
            <p:nvPr userDrawn="1"/>
          </p:nvSpPr>
          <p:spPr bwMode="gray">
            <a:xfrm>
              <a:off x="11509375" y="4108450"/>
              <a:ext cx="63500" cy="66675"/>
            </a:xfrm>
            <a:custGeom>
              <a:avLst/>
              <a:gdLst>
                <a:gd name="T0" fmla="*/ 32 w 40"/>
                <a:gd name="T1" fmla="*/ 42 h 42"/>
                <a:gd name="T2" fmla="*/ 0 w 40"/>
                <a:gd name="T3" fmla="*/ 0 h 42"/>
                <a:gd name="T4" fmla="*/ 40 w 40"/>
                <a:gd name="T5" fmla="*/ 24 h 42"/>
                <a:gd name="T6" fmla="*/ 32 w 40"/>
                <a:gd name="T7" fmla="*/ 4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" h="42">
                  <a:moveTo>
                    <a:pt x="32" y="42"/>
                  </a:moveTo>
                  <a:lnTo>
                    <a:pt x="0" y="0"/>
                  </a:lnTo>
                  <a:lnTo>
                    <a:pt x="40" y="24"/>
                  </a:lnTo>
                  <a:lnTo>
                    <a:pt x="32" y="42"/>
                  </a:lnTo>
                  <a:close/>
                </a:path>
              </a:pathLst>
            </a:custGeom>
            <a:solidFill>
              <a:srgbClr val="4939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65"/>
            </a:p>
          </p:txBody>
        </p:sp>
        <p:sp>
          <p:nvSpPr>
            <p:cNvPr id="173" name="Freeform 240"/>
            <p:cNvSpPr>
              <a:spLocks/>
            </p:cNvSpPr>
            <p:nvPr userDrawn="1"/>
          </p:nvSpPr>
          <p:spPr bwMode="gray">
            <a:xfrm>
              <a:off x="11509375" y="4108450"/>
              <a:ext cx="63500" cy="66675"/>
            </a:xfrm>
            <a:custGeom>
              <a:avLst/>
              <a:gdLst>
                <a:gd name="T0" fmla="*/ 32 w 40"/>
                <a:gd name="T1" fmla="*/ 42 h 42"/>
                <a:gd name="T2" fmla="*/ 0 w 40"/>
                <a:gd name="T3" fmla="*/ 0 h 42"/>
                <a:gd name="T4" fmla="*/ 40 w 40"/>
                <a:gd name="T5" fmla="*/ 24 h 42"/>
                <a:gd name="T6" fmla="*/ 32 w 40"/>
                <a:gd name="T7" fmla="*/ 4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" h="42">
                  <a:moveTo>
                    <a:pt x="32" y="42"/>
                  </a:moveTo>
                  <a:lnTo>
                    <a:pt x="0" y="0"/>
                  </a:lnTo>
                  <a:lnTo>
                    <a:pt x="40" y="24"/>
                  </a:lnTo>
                  <a:lnTo>
                    <a:pt x="32" y="42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65"/>
            </a:p>
          </p:txBody>
        </p:sp>
        <p:sp>
          <p:nvSpPr>
            <p:cNvPr id="174" name="Freeform 241"/>
            <p:cNvSpPr>
              <a:spLocks noEditPoints="1"/>
            </p:cNvSpPr>
            <p:nvPr userDrawn="1"/>
          </p:nvSpPr>
          <p:spPr bwMode="gray">
            <a:xfrm>
              <a:off x="11352213" y="3989388"/>
              <a:ext cx="382587" cy="358775"/>
            </a:xfrm>
            <a:custGeom>
              <a:avLst/>
              <a:gdLst>
                <a:gd name="T0" fmla="*/ 63 w 114"/>
                <a:gd name="T1" fmla="*/ 11 h 114"/>
                <a:gd name="T2" fmla="*/ 33 w 114"/>
                <a:gd name="T3" fmla="*/ 24 h 114"/>
                <a:gd name="T4" fmla="*/ 0 w 114"/>
                <a:gd name="T5" fmla="*/ 114 h 114"/>
                <a:gd name="T6" fmla="*/ 45 w 114"/>
                <a:gd name="T7" fmla="*/ 91 h 114"/>
                <a:gd name="T8" fmla="*/ 25 w 114"/>
                <a:gd name="T9" fmla="*/ 68 h 114"/>
                <a:gd name="T10" fmla="*/ 51 w 114"/>
                <a:gd name="T11" fmla="*/ 88 h 114"/>
                <a:gd name="T12" fmla="*/ 60 w 114"/>
                <a:gd name="T13" fmla="*/ 84 h 114"/>
                <a:gd name="T14" fmla="*/ 61 w 114"/>
                <a:gd name="T15" fmla="*/ 59 h 114"/>
                <a:gd name="T16" fmla="*/ 47 w 114"/>
                <a:gd name="T17" fmla="*/ 38 h 114"/>
                <a:gd name="T18" fmla="*/ 62 w 114"/>
                <a:gd name="T19" fmla="*/ 47 h 114"/>
                <a:gd name="T20" fmla="*/ 63 w 114"/>
                <a:gd name="T21" fmla="*/ 11 h 114"/>
                <a:gd name="T22" fmla="*/ 83 w 114"/>
                <a:gd name="T23" fmla="*/ 0 h 114"/>
                <a:gd name="T24" fmla="*/ 66 w 114"/>
                <a:gd name="T25" fmla="*/ 10 h 114"/>
                <a:gd name="T26" fmla="*/ 69 w 114"/>
                <a:gd name="T27" fmla="*/ 69 h 114"/>
                <a:gd name="T28" fmla="*/ 89 w 114"/>
                <a:gd name="T29" fmla="*/ 54 h 114"/>
                <a:gd name="T30" fmla="*/ 69 w 114"/>
                <a:gd name="T31" fmla="*/ 79 h 114"/>
                <a:gd name="T32" fmla="*/ 69 w 114"/>
                <a:gd name="T33" fmla="*/ 80 h 114"/>
                <a:gd name="T34" fmla="*/ 114 w 114"/>
                <a:gd name="T35" fmla="*/ 62 h 114"/>
                <a:gd name="T36" fmla="*/ 83 w 114"/>
                <a:gd name="T37" fmla="*/ 0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14" h="114">
                  <a:moveTo>
                    <a:pt x="63" y="11"/>
                  </a:moveTo>
                  <a:cubicBezTo>
                    <a:pt x="54" y="16"/>
                    <a:pt x="44" y="21"/>
                    <a:pt x="33" y="24"/>
                  </a:cubicBezTo>
                  <a:cubicBezTo>
                    <a:pt x="18" y="53"/>
                    <a:pt x="2" y="88"/>
                    <a:pt x="0" y="114"/>
                  </a:cubicBezTo>
                  <a:cubicBezTo>
                    <a:pt x="15" y="106"/>
                    <a:pt x="30" y="98"/>
                    <a:pt x="45" y="91"/>
                  </a:cubicBezTo>
                  <a:cubicBezTo>
                    <a:pt x="25" y="68"/>
                    <a:pt x="25" y="68"/>
                    <a:pt x="25" y="68"/>
                  </a:cubicBezTo>
                  <a:cubicBezTo>
                    <a:pt x="51" y="88"/>
                    <a:pt x="51" y="88"/>
                    <a:pt x="51" y="88"/>
                  </a:cubicBezTo>
                  <a:cubicBezTo>
                    <a:pt x="54" y="87"/>
                    <a:pt x="57" y="85"/>
                    <a:pt x="60" y="84"/>
                  </a:cubicBezTo>
                  <a:cubicBezTo>
                    <a:pt x="61" y="59"/>
                    <a:pt x="61" y="59"/>
                    <a:pt x="61" y="59"/>
                  </a:cubicBezTo>
                  <a:cubicBezTo>
                    <a:pt x="47" y="38"/>
                    <a:pt x="47" y="38"/>
                    <a:pt x="47" y="38"/>
                  </a:cubicBezTo>
                  <a:cubicBezTo>
                    <a:pt x="62" y="47"/>
                    <a:pt x="62" y="47"/>
                    <a:pt x="62" y="47"/>
                  </a:cubicBezTo>
                  <a:cubicBezTo>
                    <a:pt x="63" y="11"/>
                    <a:pt x="63" y="11"/>
                    <a:pt x="63" y="11"/>
                  </a:cubicBezTo>
                  <a:moveTo>
                    <a:pt x="83" y="0"/>
                  </a:moveTo>
                  <a:cubicBezTo>
                    <a:pt x="77" y="4"/>
                    <a:pt x="72" y="7"/>
                    <a:pt x="66" y="10"/>
                  </a:cubicBezTo>
                  <a:cubicBezTo>
                    <a:pt x="69" y="69"/>
                    <a:pt x="69" y="69"/>
                    <a:pt x="69" y="69"/>
                  </a:cubicBezTo>
                  <a:cubicBezTo>
                    <a:pt x="89" y="54"/>
                    <a:pt x="89" y="54"/>
                    <a:pt x="89" y="54"/>
                  </a:cubicBezTo>
                  <a:cubicBezTo>
                    <a:pt x="69" y="79"/>
                    <a:pt x="69" y="79"/>
                    <a:pt x="69" y="79"/>
                  </a:cubicBezTo>
                  <a:cubicBezTo>
                    <a:pt x="69" y="80"/>
                    <a:pt x="69" y="80"/>
                    <a:pt x="69" y="80"/>
                  </a:cubicBezTo>
                  <a:cubicBezTo>
                    <a:pt x="84" y="74"/>
                    <a:pt x="99" y="68"/>
                    <a:pt x="114" y="62"/>
                  </a:cubicBezTo>
                  <a:cubicBezTo>
                    <a:pt x="105" y="40"/>
                    <a:pt x="93" y="17"/>
                    <a:pt x="83" y="0"/>
                  </a:cubicBezTo>
                </a:path>
              </a:pathLst>
            </a:custGeom>
            <a:solidFill>
              <a:srgbClr val="A7CD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65"/>
            </a:p>
          </p:txBody>
        </p:sp>
        <p:sp>
          <p:nvSpPr>
            <p:cNvPr id="175" name="Freeform 242"/>
            <p:cNvSpPr>
              <a:spLocks/>
            </p:cNvSpPr>
            <p:nvPr userDrawn="1"/>
          </p:nvSpPr>
          <p:spPr bwMode="gray">
            <a:xfrm>
              <a:off x="11463338" y="3900488"/>
              <a:ext cx="166687" cy="163512"/>
            </a:xfrm>
            <a:custGeom>
              <a:avLst/>
              <a:gdLst>
                <a:gd name="T0" fmla="*/ 32 w 50"/>
                <a:gd name="T1" fmla="*/ 0 h 52"/>
                <a:gd name="T2" fmla="*/ 0 w 50"/>
                <a:gd name="T3" fmla="*/ 52 h 52"/>
                <a:gd name="T4" fmla="*/ 30 w 50"/>
                <a:gd name="T5" fmla="*/ 39 h 52"/>
                <a:gd name="T6" fmla="*/ 32 w 50"/>
                <a:gd name="T7" fmla="*/ 14 h 52"/>
                <a:gd name="T8" fmla="*/ 33 w 50"/>
                <a:gd name="T9" fmla="*/ 38 h 52"/>
                <a:gd name="T10" fmla="*/ 50 w 50"/>
                <a:gd name="T11" fmla="*/ 28 h 52"/>
                <a:gd name="T12" fmla="*/ 32 w 50"/>
                <a:gd name="T13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0" h="52">
                  <a:moveTo>
                    <a:pt x="32" y="0"/>
                  </a:moveTo>
                  <a:cubicBezTo>
                    <a:pt x="32" y="0"/>
                    <a:pt x="16" y="23"/>
                    <a:pt x="0" y="52"/>
                  </a:cubicBezTo>
                  <a:cubicBezTo>
                    <a:pt x="11" y="49"/>
                    <a:pt x="21" y="44"/>
                    <a:pt x="30" y="39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3" y="38"/>
                    <a:pt x="33" y="38"/>
                    <a:pt x="33" y="38"/>
                  </a:cubicBezTo>
                  <a:cubicBezTo>
                    <a:pt x="39" y="35"/>
                    <a:pt x="44" y="32"/>
                    <a:pt x="50" y="28"/>
                  </a:cubicBezTo>
                  <a:cubicBezTo>
                    <a:pt x="39" y="11"/>
                    <a:pt x="32" y="0"/>
                    <a:pt x="32" y="0"/>
                  </a:cubicBezTo>
                </a:path>
              </a:pathLst>
            </a:custGeom>
            <a:solidFill>
              <a:srgbClr val="A4C73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65"/>
            </a:p>
          </p:txBody>
        </p:sp>
        <p:sp>
          <p:nvSpPr>
            <p:cNvPr id="176" name="Freeform 243"/>
            <p:cNvSpPr>
              <a:spLocks noEditPoints="1"/>
            </p:cNvSpPr>
            <p:nvPr userDrawn="1"/>
          </p:nvSpPr>
          <p:spPr bwMode="gray">
            <a:xfrm>
              <a:off x="11352213" y="4183063"/>
              <a:ext cx="434975" cy="381000"/>
            </a:xfrm>
            <a:custGeom>
              <a:avLst/>
              <a:gdLst>
                <a:gd name="T0" fmla="*/ 45 w 130"/>
                <a:gd name="T1" fmla="*/ 29 h 121"/>
                <a:gd name="T2" fmla="*/ 0 w 130"/>
                <a:gd name="T3" fmla="*/ 52 h 121"/>
                <a:gd name="T4" fmla="*/ 0 w 130"/>
                <a:gd name="T5" fmla="*/ 57 h 121"/>
                <a:gd name="T6" fmla="*/ 55 w 130"/>
                <a:gd name="T7" fmla="*/ 121 h 121"/>
                <a:gd name="T8" fmla="*/ 57 w 130"/>
                <a:gd name="T9" fmla="*/ 93 h 121"/>
                <a:gd name="T10" fmla="*/ 16 w 130"/>
                <a:gd name="T11" fmla="*/ 46 h 121"/>
                <a:gd name="T12" fmla="*/ 57 w 130"/>
                <a:gd name="T13" fmla="*/ 81 h 121"/>
                <a:gd name="T14" fmla="*/ 59 w 130"/>
                <a:gd name="T15" fmla="*/ 45 h 121"/>
                <a:gd name="T16" fmla="*/ 45 w 130"/>
                <a:gd name="T17" fmla="*/ 29 h 121"/>
                <a:gd name="T18" fmla="*/ 60 w 130"/>
                <a:gd name="T19" fmla="*/ 22 h 121"/>
                <a:gd name="T20" fmla="*/ 51 w 130"/>
                <a:gd name="T21" fmla="*/ 26 h 121"/>
                <a:gd name="T22" fmla="*/ 60 w 130"/>
                <a:gd name="T23" fmla="*/ 33 h 121"/>
                <a:gd name="T24" fmla="*/ 60 w 130"/>
                <a:gd name="T25" fmla="*/ 22 h 121"/>
                <a:gd name="T26" fmla="*/ 114 w 130"/>
                <a:gd name="T27" fmla="*/ 0 h 121"/>
                <a:gd name="T28" fmla="*/ 69 w 130"/>
                <a:gd name="T29" fmla="*/ 18 h 121"/>
                <a:gd name="T30" fmla="*/ 70 w 130"/>
                <a:gd name="T31" fmla="*/ 44 h 121"/>
                <a:gd name="T32" fmla="*/ 101 w 130"/>
                <a:gd name="T33" fmla="*/ 20 h 121"/>
                <a:gd name="T34" fmla="*/ 71 w 130"/>
                <a:gd name="T35" fmla="*/ 54 h 121"/>
                <a:gd name="T36" fmla="*/ 73 w 130"/>
                <a:gd name="T37" fmla="*/ 94 h 121"/>
                <a:gd name="T38" fmla="*/ 111 w 130"/>
                <a:gd name="T39" fmla="*/ 63 h 121"/>
                <a:gd name="T40" fmla="*/ 73 w 130"/>
                <a:gd name="T41" fmla="*/ 105 h 121"/>
                <a:gd name="T42" fmla="*/ 74 w 130"/>
                <a:gd name="T43" fmla="*/ 121 h 121"/>
                <a:gd name="T44" fmla="*/ 130 w 130"/>
                <a:gd name="T45" fmla="*/ 57 h 121"/>
                <a:gd name="T46" fmla="*/ 114 w 130"/>
                <a:gd name="T47" fmla="*/ 0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30" h="121">
                  <a:moveTo>
                    <a:pt x="45" y="29"/>
                  </a:moveTo>
                  <a:cubicBezTo>
                    <a:pt x="30" y="36"/>
                    <a:pt x="15" y="44"/>
                    <a:pt x="0" y="52"/>
                  </a:cubicBezTo>
                  <a:cubicBezTo>
                    <a:pt x="0" y="54"/>
                    <a:pt x="0" y="55"/>
                    <a:pt x="0" y="57"/>
                  </a:cubicBezTo>
                  <a:cubicBezTo>
                    <a:pt x="0" y="90"/>
                    <a:pt x="24" y="117"/>
                    <a:pt x="55" y="121"/>
                  </a:cubicBezTo>
                  <a:cubicBezTo>
                    <a:pt x="57" y="93"/>
                    <a:pt x="57" y="93"/>
                    <a:pt x="57" y="93"/>
                  </a:cubicBezTo>
                  <a:cubicBezTo>
                    <a:pt x="16" y="46"/>
                    <a:pt x="16" y="46"/>
                    <a:pt x="16" y="46"/>
                  </a:cubicBezTo>
                  <a:cubicBezTo>
                    <a:pt x="57" y="81"/>
                    <a:pt x="57" y="81"/>
                    <a:pt x="57" y="81"/>
                  </a:cubicBezTo>
                  <a:cubicBezTo>
                    <a:pt x="59" y="45"/>
                    <a:pt x="59" y="45"/>
                    <a:pt x="59" y="45"/>
                  </a:cubicBezTo>
                  <a:cubicBezTo>
                    <a:pt x="45" y="29"/>
                    <a:pt x="45" y="29"/>
                    <a:pt x="45" y="29"/>
                  </a:cubicBezTo>
                  <a:moveTo>
                    <a:pt x="60" y="22"/>
                  </a:moveTo>
                  <a:cubicBezTo>
                    <a:pt x="57" y="23"/>
                    <a:pt x="54" y="25"/>
                    <a:pt x="51" y="26"/>
                  </a:cubicBezTo>
                  <a:cubicBezTo>
                    <a:pt x="60" y="33"/>
                    <a:pt x="60" y="33"/>
                    <a:pt x="60" y="33"/>
                  </a:cubicBezTo>
                  <a:cubicBezTo>
                    <a:pt x="60" y="22"/>
                    <a:pt x="60" y="22"/>
                    <a:pt x="60" y="22"/>
                  </a:cubicBezTo>
                  <a:moveTo>
                    <a:pt x="114" y="0"/>
                  </a:moveTo>
                  <a:cubicBezTo>
                    <a:pt x="99" y="6"/>
                    <a:pt x="84" y="12"/>
                    <a:pt x="69" y="18"/>
                  </a:cubicBezTo>
                  <a:cubicBezTo>
                    <a:pt x="70" y="44"/>
                    <a:pt x="70" y="44"/>
                    <a:pt x="70" y="44"/>
                  </a:cubicBezTo>
                  <a:cubicBezTo>
                    <a:pt x="101" y="20"/>
                    <a:pt x="101" y="20"/>
                    <a:pt x="101" y="20"/>
                  </a:cubicBezTo>
                  <a:cubicBezTo>
                    <a:pt x="71" y="54"/>
                    <a:pt x="71" y="54"/>
                    <a:pt x="71" y="54"/>
                  </a:cubicBezTo>
                  <a:cubicBezTo>
                    <a:pt x="73" y="94"/>
                    <a:pt x="73" y="94"/>
                    <a:pt x="73" y="94"/>
                  </a:cubicBezTo>
                  <a:cubicBezTo>
                    <a:pt x="111" y="63"/>
                    <a:pt x="111" y="63"/>
                    <a:pt x="111" y="63"/>
                  </a:cubicBezTo>
                  <a:cubicBezTo>
                    <a:pt x="73" y="105"/>
                    <a:pt x="73" y="105"/>
                    <a:pt x="73" y="105"/>
                  </a:cubicBezTo>
                  <a:cubicBezTo>
                    <a:pt x="74" y="121"/>
                    <a:pt x="74" y="121"/>
                    <a:pt x="74" y="121"/>
                  </a:cubicBezTo>
                  <a:cubicBezTo>
                    <a:pt x="106" y="117"/>
                    <a:pt x="130" y="90"/>
                    <a:pt x="130" y="57"/>
                  </a:cubicBezTo>
                  <a:cubicBezTo>
                    <a:pt x="130" y="41"/>
                    <a:pt x="123" y="21"/>
                    <a:pt x="114" y="0"/>
                  </a:cubicBezTo>
                </a:path>
              </a:pathLst>
            </a:custGeom>
            <a:solidFill>
              <a:srgbClr val="A1CE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65"/>
            </a:p>
          </p:txBody>
        </p:sp>
        <p:sp>
          <p:nvSpPr>
            <p:cNvPr id="177" name="Freeform 244"/>
            <p:cNvSpPr>
              <a:spLocks/>
            </p:cNvSpPr>
            <p:nvPr userDrawn="1"/>
          </p:nvSpPr>
          <p:spPr bwMode="gray">
            <a:xfrm>
              <a:off x="11536363" y="3944938"/>
              <a:ext cx="63500" cy="622300"/>
            </a:xfrm>
            <a:custGeom>
              <a:avLst/>
              <a:gdLst>
                <a:gd name="T0" fmla="*/ 10 w 19"/>
                <a:gd name="T1" fmla="*/ 0 h 198"/>
                <a:gd name="T2" fmla="*/ 8 w 19"/>
                <a:gd name="T3" fmla="*/ 25 h 198"/>
                <a:gd name="T4" fmla="*/ 7 w 19"/>
                <a:gd name="T5" fmla="*/ 61 h 198"/>
                <a:gd name="T6" fmla="*/ 11 w 19"/>
                <a:gd name="T7" fmla="*/ 64 h 198"/>
                <a:gd name="T8" fmla="*/ 7 w 19"/>
                <a:gd name="T9" fmla="*/ 73 h 198"/>
                <a:gd name="T10" fmla="*/ 6 w 19"/>
                <a:gd name="T11" fmla="*/ 73 h 198"/>
                <a:gd name="T12" fmla="*/ 5 w 19"/>
                <a:gd name="T13" fmla="*/ 98 h 198"/>
                <a:gd name="T14" fmla="*/ 5 w 19"/>
                <a:gd name="T15" fmla="*/ 109 h 198"/>
                <a:gd name="T16" fmla="*/ 8 w 19"/>
                <a:gd name="T17" fmla="*/ 111 h 198"/>
                <a:gd name="T18" fmla="*/ 7 w 19"/>
                <a:gd name="T19" fmla="*/ 124 h 198"/>
                <a:gd name="T20" fmla="*/ 4 w 19"/>
                <a:gd name="T21" fmla="*/ 121 h 198"/>
                <a:gd name="T22" fmla="*/ 2 w 19"/>
                <a:gd name="T23" fmla="*/ 157 h 198"/>
                <a:gd name="T24" fmla="*/ 7 w 19"/>
                <a:gd name="T25" fmla="*/ 160 h 198"/>
                <a:gd name="T26" fmla="*/ 7 w 19"/>
                <a:gd name="T27" fmla="*/ 174 h 198"/>
                <a:gd name="T28" fmla="*/ 2 w 19"/>
                <a:gd name="T29" fmla="*/ 169 h 198"/>
                <a:gd name="T30" fmla="*/ 0 w 19"/>
                <a:gd name="T31" fmla="*/ 197 h 198"/>
                <a:gd name="T32" fmla="*/ 10 w 19"/>
                <a:gd name="T33" fmla="*/ 198 h 198"/>
                <a:gd name="T34" fmla="*/ 19 w 19"/>
                <a:gd name="T35" fmla="*/ 197 h 198"/>
                <a:gd name="T36" fmla="*/ 18 w 19"/>
                <a:gd name="T37" fmla="*/ 181 h 198"/>
                <a:gd name="T38" fmla="*/ 10 w 19"/>
                <a:gd name="T39" fmla="*/ 191 h 198"/>
                <a:gd name="T40" fmla="*/ 10 w 19"/>
                <a:gd name="T41" fmla="*/ 177 h 198"/>
                <a:gd name="T42" fmla="*/ 18 w 19"/>
                <a:gd name="T43" fmla="*/ 170 h 198"/>
                <a:gd name="T44" fmla="*/ 16 w 19"/>
                <a:gd name="T45" fmla="*/ 130 h 198"/>
                <a:gd name="T46" fmla="*/ 10 w 19"/>
                <a:gd name="T47" fmla="*/ 138 h 198"/>
                <a:gd name="T48" fmla="*/ 8 w 19"/>
                <a:gd name="T49" fmla="*/ 125 h 198"/>
                <a:gd name="T50" fmla="*/ 15 w 19"/>
                <a:gd name="T51" fmla="*/ 120 h 198"/>
                <a:gd name="T52" fmla="*/ 14 w 19"/>
                <a:gd name="T53" fmla="*/ 94 h 198"/>
                <a:gd name="T54" fmla="*/ 14 w 19"/>
                <a:gd name="T55" fmla="*/ 93 h 198"/>
                <a:gd name="T56" fmla="*/ 10 w 19"/>
                <a:gd name="T57" fmla="*/ 99 h 198"/>
                <a:gd name="T58" fmla="*/ 7 w 19"/>
                <a:gd name="T59" fmla="*/ 88 h 198"/>
                <a:gd name="T60" fmla="*/ 14 w 19"/>
                <a:gd name="T61" fmla="*/ 83 h 198"/>
                <a:gd name="T62" fmla="*/ 11 w 19"/>
                <a:gd name="T63" fmla="*/ 24 h 198"/>
                <a:gd name="T64" fmla="*/ 10 w 19"/>
                <a:gd name="T65" fmla="*/ 0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9" h="198">
                  <a:moveTo>
                    <a:pt x="10" y="0"/>
                  </a:moveTo>
                  <a:cubicBezTo>
                    <a:pt x="8" y="25"/>
                    <a:pt x="8" y="25"/>
                    <a:pt x="8" y="25"/>
                  </a:cubicBezTo>
                  <a:cubicBezTo>
                    <a:pt x="7" y="61"/>
                    <a:pt x="7" y="61"/>
                    <a:pt x="7" y="61"/>
                  </a:cubicBezTo>
                  <a:cubicBezTo>
                    <a:pt x="11" y="64"/>
                    <a:pt x="11" y="64"/>
                    <a:pt x="11" y="64"/>
                  </a:cubicBezTo>
                  <a:cubicBezTo>
                    <a:pt x="7" y="73"/>
                    <a:pt x="7" y="73"/>
                    <a:pt x="7" y="73"/>
                  </a:cubicBezTo>
                  <a:cubicBezTo>
                    <a:pt x="6" y="73"/>
                    <a:pt x="6" y="73"/>
                    <a:pt x="6" y="73"/>
                  </a:cubicBezTo>
                  <a:cubicBezTo>
                    <a:pt x="5" y="98"/>
                    <a:pt x="5" y="98"/>
                    <a:pt x="5" y="98"/>
                  </a:cubicBezTo>
                  <a:cubicBezTo>
                    <a:pt x="5" y="109"/>
                    <a:pt x="5" y="109"/>
                    <a:pt x="5" y="109"/>
                  </a:cubicBezTo>
                  <a:cubicBezTo>
                    <a:pt x="8" y="111"/>
                    <a:pt x="8" y="111"/>
                    <a:pt x="8" y="111"/>
                  </a:cubicBezTo>
                  <a:cubicBezTo>
                    <a:pt x="7" y="124"/>
                    <a:pt x="7" y="124"/>
                    <a:pt x="7" y="124"/>
                  </a:cubicBezTo>
                  <a:cubicBezTo>
                    <a:pt x="4" y="121"/>
                    <a:pt x="4" y="121"/>
                    <a:pt x="4" y="121"/>
                  </a:cubicBezTo>
                  <a:cubicBezTo>
                    <a:pt x="2" y="157"/>
                    <a:pt x="2" y="157"/>
                    <a:pt x="2" y="157"/>
                  </a:cubicBezTo>
                  <a:cubicBezTo>
                    <a:pt x="7" y="160"/>
                    <a:pt x="7" y="160"/>
                    <a:pt x="7" y="160"/>
                  </a:cubicBezTo>
                  <a:cubicBezTo>
                    <a:pt x="7" y="174"/>
                    <a:pt x="7" y="174"/>
                    <a:pt x="7" y="174"/>
                  </a:cubicBezTo>
                  <a:cubicBezTo>
                    <a:pt x="2" y="169"/>
                    <a:pt x="2" y="169"/>
                    <a:pt x="2" y="169"/>
                  </a:cubicBezTo>
                  <a:cubicBezTo>
                    <a:pt x="0" y="197"/>
                    <a:pt x="0" y="197"/>
                    <a:pt x="0" y="197"/>
                  </a:cubicBezTo>
                  <a:cubicBezTo>
                    <a:pt x="3" y="198"/>
                    <a:pt x="7" y="198"/>
                    <a:pt x="10" y="198"/>
                  </a:cubicBezTo>
                  <a:cubicBezTo>
                    <a:pt x="13" y="198"/>
                    <a:pt x="16" y="198"/>
                    <a:pt x="19" y="197"/>
                  </a:cubicBezTo>
                  <a:cubicBezTo>
                    <a:pt x="18" y="181"/>
                    <a:pt x="18" y="181"/>
                    <a:pt x="18" y="181"/>
                  </a:cubicBezTo>
                  <a:cubicBezTo>
                    <a:pt x="10" y="191"/>
                    <a:pt x="10" y="191"/>
                    <a:pt x="10" y="191"/>
                  </a:cubicBezTo>
                  <a:cubicBezTo>
                    <a:pt x="10" y="177"/>
                    <a:pt x="10" y="177"/>
                    <a:pt x="10" y="177"/>
                  </a:cubicBezTo>
                  <a:cubicBezTo>
                    <a:pt x="18" y="170"/>
                    <a:pt x="18" y="170"/>
                    <a:pt x="18" y="170"/>
                  </a:cubicBezTo>
                  <a:cubicBezTo>
                    <a:pt x="16" y="130"/>
                    <a:pt x="16" y="130"/>
                    <a:pt x="16" y="130"/>
                  </a:cubicBezTo>
                  <a:cubicBezTo>
                    <a:pt x="10" y="138"/>
                    <a:pt x="10" y="138"/>
                    <a:pt x="10" y="138"/>
                  </a:cubicBezTo>
                  <a:cubicBezTo>
                    <a:pt x="8" y="125"/>
                    <a:pt x="8" y="125"/>
                    <a:pt x="8" y="125"/>
                  </a:cubicBezTo>
                  <a:cubicBezTo>
                    <a:pt x="15" y="120"/>
                    <a:pt x="15" y="120"/>
                    <a:pt x="15" y="120"/>
                  </a:cubicBezTo>
                  <a:cubicBezTo>
                    <a:pt x="14" y="94"/>
                    <a:pt x="14" y="94"/>
                    <a:pt x="14" y="94"/>
                  </a:cubicBezTo>
                  <a:cubicBezTo>
                    <a:pt x="14" y="93"/>
                    <a:pt x="14" y="93"/>
                    <a:pt x="14" y="93"/>
                  </a:cubicBezTo>
                  <a:cubicBezTo>
                    <a:pt x="10" y="99"/>
                    <a:pt x="10" y="99"/>
                    <a:pt x="10" y="99"/>
                  </a:cubicBezTo>
                  <a:cubicBezTo>
                    <a:pt x="7" y="88"/>
                    <a:pt x="7" y="88"/>
                    <a:pt x="7" y="88"/>
                  </a:cubicBezTo>
                  <a:cubicBezTo>
                    <a:pt x="14" y="83"/>
                    <a:pt x="14" y="83"/>
                    <a:pt x="14" y="83"/>
                  </a:cubicBezTo>
                  <a:cubicBezTo>
                    <a:pt x="11" y="24"/>
                    <a:pt x="11" y="24"/>
                    <a:pt x="11" y="24"/>
                  </a:cubicBezTo>
                  <a:cubicBezTo>
                    <a:pt x="10" y="0"/>
                    <a:pt x="10" y="0"/>
                    <a:pt x="10" y="0"/>
                  </a:cubicBezTo>
                </a:path>
              </a:pathLst>
            </a:custGeom>
            <a:solidFill>
              <a:srgbClr val="97A6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65"/>
            </a:p>
          </p:txBody>
        </p:sp>
        <p:sp>
          <p:nvSpPr>
            <p:cNvPr id="178" name="Freeform 245"/>
            <p:cNvSpPr>
              <a:spLocks/>
            </p:cNvSpPr>
            <p:nvPr userDrawn="1"/>
          </p:nvSpPr>
          <p:spPr bwMode="gray">
            <a:xfrm>
              <a:off x="11569700" y="4381500"/>
              <a:ext cx="153987" cy="163512"/>
            </a:xfrm>
            <a:custGeom>
              <a:avLst/>
              <a:gdLst>
                <a:gd name="T0" fmla="*/ 97 w 97"/>
                <a:gd name="T1" fmla="*/ 0 h 103"/>
                <a:gd name="T2" fmla="*/ 17 w 97"/>
                <a:gd name="T3" fmla="*/ 62 h 103"/>
                <a:gd name="T4" fmla="*/ 0 w 97"/>
                <a:gd name="T5" fmla="*/ 76 h 103"/>
                <a:gd name="T6" fmla="*/ 0 w 97"/>
                <a:gd name="T7" fmla="*/ 103 h 103"/>
                <a:gd name="T8" fmla="*/ 17 w 97"/>
                <a:gd name="T9" fmla="*/ 84 h 103"/>
                <a:gd name="T10" fmla="*/ 97 w 97"/>
                <a:gd name="T11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7" h="103">
                  <a:moveTo>
                    <a:pt x="97" y="0"/>
                  </a:moveTo>
                  <a:lnTo>
                    <a:pt x="17" y="62"/>
                  </a:lnTo>
                  <a:lnTo>
                    <a:pt x="0" y="76"/>
                  </a:lnTo>
                  <a:lnTo>
                    <a:pt x="0" y="103"/>
                  </a:lnTo>
                  <a:lnTo>
                    <a:pt x="17" y="84"/>
                  </a:lnTo>
                  <a:lnTo>
                    <a:pt x="97" y="0"/>
                  </a:lnTo>
                  <a:close/>
                </a:path>
              </a:pathLst>
            </a:custGeom>
            <a:solidFill>
              <a:srgbClr val="97A6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65"/>
            </a:p>
          </p:txBody>
        </p:sp>
        <p:sp>
          <p:nvSpPr>
            <p:cNvPr id="179" name="Freeform 246"/>
            <p:cNvSpPr>
              <a:spLocks/>
            </p:cNvSpPr>
            <p:nvPr userDrawn="1"/>
          </p:nvSpPr>
          <p:spPr bwMode="gray">
            <a:xfrm>
              <a:off x="11569700" y="4381500"/>
              <a:ext cx="153987" cy="163512"/>
            </a:xfrm>
            <a:custGeom>
              <a:avLst/>
              <a:gdLst>
                <a:gd name="T0" fmla="*/ 97 w 97"/>
                <a:gd name="T1" fmla="*/ 0 h 103"/>
                <a:gd name="T2" fmla="*/ 17 w 97"/>
                <a:gd name="T3" fmla="*/ 62 h 103"/>
                <a:gd name="T4" fmla="*/ 0 w 97"/>
                <a:gd name="T5" fmla="*/ 76 h 103"/>
                <a:gd name="T6" fmla="*/ 0 w 97"/>
                <a:gd name="T7" fmla="*/ 103 h 103"/>
                <a:gd name="T8" fmla="*/ 17 w 97"/>
                <a:gd name="T9" fmla="*/ 84 h 103"/>
                <a:gd name="T10" fmla="*/ 97 w 97"/>
                <a:gd name="T11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7" h="103">
                  <a:moveTo>
                    <a:pt x="97" y="0"/>
                  </a:moveTo>
                  <a:lnTo>
                    <a:pt x="17" y="62"/>
                  </a:lnTo>
                  <a:lnTo>
                    <a:pt x="0" y="76"/>
                  </a:lnTo>
                  <a:lnTo>
                    <a:pt x="0" y="103"/>
                  </a:lnTo>
                  <a:lnTo>
                    <a:pt x="17" y="84"/>
                  </a:lnTo>
                  <a:lnTo>
                    <a:pt x="9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65"/>
            </a:p>
          </p:txBody>
        </p:sp>
        <p:sp>
          <p:nvSpPr>
            <p:cNvPr id="180" name="Freeform 247"/>
            <p:cNvSpPr>
              <a:spLocks/>
            </p:cNvSpPr>
            <p:nvPr userDrawn="1"/>
          </p:nvSpPr>
          <p:spPr bwMode="gray">
            <a:xfrm>
              <a:off x="11563350" y="4246563"/>
              <a:ext cx="127000" cy="131762"/>
            </a:xfrm>
            <a:custGeom>
              <a:avLst/>
              <a:gdLst>
                <a:gd name="T0" fmla="*/ 80 w 80"/>
                <a:gd name="T1" fmla="*/ 0 h 83"/>
                <a:gd name="T2" fmla="*/ 15 w 80"/>
                <a:gd name="T3" fmla="*/ 48 h 83"/>
                <a:gd name="T4" fmla="*/ 0 w 80"/>
                <a:gd name="T5" fmla="*/ 58 h 83"/>
                <a:gd name="T6" fmla="*/ 4 w 80"/>
                <a:gd name="T7" fmla="*/ 83 h 83"/>
                <a:gd name="T8" fmla="*/ 17 w 80"/>
                <a:gd name="T9" fmla="*/ 68 h 83"/>
                <a:gd name="T10" fmla="*/ 80 w 80"/>
                <a:gd name="T11" fmla="*/ 0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0" h="83">
                  <a:moveTo>
                    <a:pt x="80" y="0"/>
                  </a:moveTo>
                  <a:lnTo>
                    <a:pt x="15" y="48"/>
                  </a:lnTo>
                  <a:lnTo>
                    <a:pt x="0" y="58"/>
                  </a:lnTo>
                  <a:lnTo>
                    <a:pt x="4" y="83"/>
                  </a:lnTo>
                  <a:lnTo>
                    <a:pt x="17" y="68"/>
                  </a:lnTo>
                  <a:lnTo>
                    <a:pt x="80" y="0"/>
                  </a:lnTo>
                  <a:close/>
                </a:path>
              </a:pathLst>
            </a:custGeom>
            <a:solidFill>
              <a:srgbClr val="97A6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65"/>
            </a:p>
          </p:txBody>
        </p:sp>
        <p:sp>
          <p:nvSpPr>
            <p:cNvPr id="181" name="Freeform 248"/>
            <p:cNvSpPr>
              <a:spLocks/>
            </p:cNvSpPr>
            <p:nvPr userDrawn="1"/>
          </p:nvSpPr>
          <p:spPr bwMode="gray">
            <a:xfrm>
              <a:off x="11563350" y="4246563"/>
              <a:ext cx="127000" cy="131762"/>
            </a:xfrm>
            <a:custGeom>
              <a:avLst/>
              <a:gdLst>
                <a:gd name="T0" fmla="*/ 80 w 80"/>
                <a:gd name="T1" fmla="*/ 0 h 83"/>
                <a:gd name="T2" fmla="*/ 15 w 80"/>
                <a:gd name="T3" fmla="*/ 48 h 83"/>
                <a:gd name="T4" fmla="*/ 0 w 80"/>
                <a:gd name="T5" fmla="*/ 58 h 83"/>
                <a:gd name="T6" fmla="*/ 4 w 80"/>
                <a:gd name="T7" fmla="*/ 83 h 83"/>
                <a:gd name="T8" fmla="*/ 17 w 80"/>
                <a:gd name="T9" fmla="*/ 68 h 83"/>
                <a:gd name="T10" fmla="*/ 80 w 80"/>
                <a:gd name="T11" fmla="*/ 0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0" h="83">
                  <a:moveTo>
                    <a:pt x="80" y="0"/>
                  </a:moveTo>
                  <a:lnTo>
                    <a:pt x="15" y="48"/>
                  </a:lnTo>
                  <a:lnTo>
                    <a:pt x="0" y="58"/>
                  </a:lnTo>
                  <a:lnTo>
                    <a:pt x="4" y="83"/>
                  </a:lnTo>
                  <a:lnTo>
                    <a:pt x="17" y="68"/>
                  </a:lnTo>
                  <a:lnTo>
                    <a:pt x="8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65"/>
            </a:p>
          </p:txBody>
        </p:sp>
        <p:sp>
          <p:nvSpPr>
            <p:cNvPr id="182" name="Freeform 249"/>
            <p:cNvSpPr>
              <a:spLocks/>
            </p:cNvSpPr>
            <p:nvPr userDrawn="1"/>
          </p:nvSpPr>
          <p:spPr bwMode="gray">
            <a:xfrm>
              <a:off x="11560175" y="4159250"/>
              <a:ext cx="90487" cy="96837"/>
            </a:xfrm>
            <a:custGeom>
              <a:avLst/>
              <a:gdLst>
                <a:gd name="T0" fmla="*/ 57 w 57"/>
                <a:gd name="T1" fmla="*/ 0 h 61"/>
                <a:gd name="T2" fmla="*/ 15 w 57"/>
                <a:gd name="T3" fmla="*/ 29 h 61"/>
                <a:gd name="T4" fmla="*/ 0 w 57"/>
                <a:gd name="T5" fmla="*/ 39 h 61"/>
                <a:gd name="T6" fmla="*/ 6 w 57"/>
                <a:gd name="T7" fmla="*/ 61 h 61"/>
                <a:gd name="T8" fmla="*/ 15 w 57"/>
                <a:gd name="T9" fmla="*/ 49 h 61"/>
                <a:gd name="T10" fmla="*/ 57 w 57"/>
                <a:gd name="T11" fmla="*/ 0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" h="61">
                  <a:moveTo>
                    <a:pt x="57" y="0"/>
                  </a:moveTo>
                  <a:lnTo>
                    <a:pt x="15" y="29"/>
                  </a:lnTo>
                  <a:lnTo>
                    <a:pt x="0" y="39"/>
                  </a:lnTo>
                  <a:lnTo>
                    <a:pt x="6" y="61"/>
                  </a:lnTo>
                  <a:lnTo>
                    <a:pt x="15" y="49"/>
                  </a:lnTo>
                  <a:lnTo>
                    <a:pt x="57" y="0"/>
                  </a:lnTo>
                  <a:close/>
                </a:path>
              </a:pathLst>
            </a:custGeom>
            <a:solidFill>
              <a:srgbClr val="97A6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65"/>
            </a:p>
          </p:txBody>
        </p:sp>
        <p:sp>
          <p:nvSpPr>
            <p:cNvPr id="183" name="Freeform 250"/>
            <p:cNvSpPr>
              <a:spLocks/>
            </p:cNvSpPr>
            <p:nvPr userDrawn="1"/>
          </p:nvSpPr>
          <p:spPr bwMode="gray">
            <a:xfrm>
              <a:off x="11560175" y="4159250"/>
              <a:ext cx="90487" cy="96837"/>
            </a:xfrm>
            <a:custGeom>
              <a:avLst/>
              <a:gdLst>
                <a:gd name="T0" fmla="*/ 57 w 57"/>
                <a:gd name="T1" fmla="*/ 0 h 61"/>
                <a:gd name="T2" fmla="*/ 15 w 57"/>
                <a:gd name="T3" fmla="*/ 29 h 61"/>
                <a:gd name="T4" fmla="*/ 0 w 57"/>
                <a:gd name="T5" fmla="*/ 39 h 61"/>
                <a:gd name="T6" fmla="*/ 6 w 57"/>
                <a:gd name="T7" fmla="*/ 61 h 61"/>
                <a:gd name="T8" fmla="*/ 15 w 57"/>
                <a:gd name="T9" fmla="*/ 49 h 61"/>
                <a:gd name="T10" fmla="*/ 57 w 57"/>
                <a:gd name="T11" fmla="*/ 0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" h="61">
                  <a:moveTo>
                    <a:pt x="57" y="0"/>
                  </a:moveTo>
                  <a:lnTo>
                    <a:pt x="15" y="29"/>
                  </a:lnTo>
                  <a:lnTo>
                    <a:pt x="0" y="39"/>
                  </a:lnTo>
                  <a:lnTo>
                    <a:pt x="6" y="61"/>
                  </a:lnTo>
                  <a:lnTo>
                    <a:pt x="15" y="49"/>
                  </a:lnTo>
                  <a:lnTo>
                    <a:pt x="5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65"/>
            </a:p>
          </p:txBody>
        </p:sp>
        <p:sp>
          <p:nvSpPr>
            <p:cNvPr id="184" name="Freeform 251"/>
            <p:cNvSpPr>
              <a:spLocks/>
            </p:cNvSpPr>
            <p:nvPr userDrawn="1"/>
          </p:nvSpPr>
          <p:spPr bwMode="gray">
            <a:xfrm>
              <a:off x="11406188" y="4329113"/>
              <a:ext cx="153987" cy="163512"/>
            </a:xfrm>
            <a:custGeom>
              <a:avLst/>
              <a:gdLst>
                <a:gd name="T0" fmla="*/ 0 w 97"/>
                <a:gd name="T1" fmla="*/ 0 h 103"/>
                <a:gd name="T2" fmla="*/ 86 w 97"/>
                <a:gd name="T3" fmla="*/ 93 h 103"/>
                <a:gd name="T4" fmla="*/ 97 w 97"/>
                <a:gd name="T5" fmla="*/ 103 h 103"/>
                <a:gd name="T6" fmla="*/ 97 w 97"/>
                <a:gd name="T7" fmla="*/ 75 h 103"/>
                <a:gd name="T8" fmla="*/ 86 w 97"/>
                <a:gd name="T9" fmla="*/ 69 h 103"/>
                <a:gd name="T10" fmla="*/ 0 w 97"/>
                <a:gd name="T11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7" h="103">
                  <a:moveTo>
                    <a:pt x="0" y="0"/>
                  </a:moveTo>
                  <a:lnTo>
                    <a:pt x="86" y="93"/>
                  </a:lnTo>
                  <a:lnTo>
                    <a:pt x="97" y="103"/>
                  </a:lnTo>
                  <a:lnTo>
                    <a:pt x="97" y="75"/>
                  </a:lnTo>
                  <a:lnTo>
                    <a:pt x="86" y="6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7A6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65"/>
            </a:p>
          </p:txBody>
        </p:sp>
        <p:sp>
          <p:nvSpPr>
            <p:cNvPr id="185" name="Freeform 252"/>
            <p:cNvSpPr>
              <a:spLocks/>
            </p:cNvSpPr>
            <p:nvPr userDrawn="1"/>
          </p:nvSpPr>
          <p:spPr bwMode="gray">
            <a:xfrm>
              <a:off x="11406188" y="4329113"/>
              <a:ext cx="153987" cy="163512"/>
            </a:xfrm>
            <a:custGeom>
              <a:avLst/>
              <a:gdLst>
                <a:gd name="T0" fmla="*/ 0 w 97"/>
                <a:gd name="T1" fmla="*/ 0 h 103"/>
                <a:gd name="T2" fmla="*/ 86 w 97"/>
                <a:gd name="T3" fmla="*/ 93 h 103"/>
                <a:gd name="T4" fmla="*/ 97 w 97"/>
                <a:gd name="T5" fmla="*/ 103 h 103"/>
                <a:gd name="T6" fmla="*/ 97 w 97"/>
                <a:gd name="T7" fmla="*/ 75 h 103"/>
                <a:gd name="T8" fmla="*/ 86 w 97"/>
                <a:gd name="T9" fmla="*/ 69 h 103"/>
                <a:gd name="T10" fmla="*/ 0 w 97"/>
                <a:gd name="T11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7" h="103">
                  <a:moveTo>
                    <a:pt x="0" y="0"/>
                  </a:moveTo>
                  <a:lnTo>
                    <a:pt x="86" y="93"/>
                  </a:lnTo>
                  <a:lnTo>
                    <a:pt x="97" y="103"/>
                  </a:lnTo>
                  <a:lnTo>
                    <a:pt x="97" y="75"/>
                  </a:lnTo>
                  <a:lnTo>
                    <a:pt x="86" y="6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65"/>
            </a:p>
          </p:txBody>
        </p:sp>
        <p:sp>
          <p:nvSpPr>
            <p:cNvPr id="186" name="Freeform 253"/>
            <p:cNvSpPr>
              <a:spLocks/>
            </p:cNvSpPr>
            <p:nvPr userDrawn="1"/>
          </p:nvSpPr>
          <p:spPr bwMode="gray">
            <a:xfrm>
              <a:off x="11436350" y="4202113"/>
              <a:ext cx="127000" cy="133350"/>
            </a:xfrm>
            <a:custGeom>
              <a:avLst/>
              <a:gdLst>
                <a:gd name="T0" fmla="*/ 0 w 80"/>
                <a:gd name="T1" fmla="*/ 0 h 84"/>
                <a:gd name="T2" fmla="*/ 42 w 80"/>
                <a:gd name="T3" fmla="*/ 46 h 84"/>
                <a:gd name="T4" fmla="*/ 71 w 80"/>
                <a:gd name="T5" fmla="*/ 78 h 84"/>
                <a:gd name="T6" fmla="*/ 78 w 80"/>
                <a:gd name="T7" fmla="*/ 84 h 84"/>
                <a:gd name="T8" fmla="*/ 80 w 80"/>
                <a:gd name="T9" fmla="*/ 58 h 84"/>
                <a:gd name="T10" fmla="*/ 74 w 80"/>
                <a:gd name="T11" fmla="*/ 54 h 84"/>
                <a:gd name="T12" fmla="*/ 55 w 80"/>
                <a:gd name="T13" fmla="*/ 40 h 84"/>
                <a:gd name="T14" fmla="*/ 0 w 80"/>
                <a:gd name="T15" fmla="*/ 0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0" h="84">
                  <a:moveTo>
                    <a:pt x="0" y="0"/>
                  </a:moveTo>
                  <a:lnTo>
                    <a:pt x="42" y="46"/>
                  </a:lnTo>
                  <a:lnTo>
                    <a:pt x="71" y="78"/>
                  </a:lnTo>
                  <a:lnTo>
                    <a:pt x="78" y="84"/>
                  </a:lnTo>
                  <a:lnTo>
                    <a:pt x="80" y="58"/>
                  </a:lnTo>
                  <a:lnTo>
                    <a:pt x="74" y="54"/>
                  </a:lnTo>
                  <a:lnTo>
                    <a:pt x="55" y="4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7A6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65"/>
            </a:p>
          </p:txBody>
        </p:sp>
        <p:sp>
          <p:nvSpPr>
            <p:cNvPr id="187" name="Freeform 254"/>
            <p:cNvSpPr>
              <a:spLocks/>
            </p:cNvSpPr>
            <p:nvPr userDrawn="1"/>
          </p:nvSpPr>
          <p:spPr bwMode="gray">
            <a:xfrm>
              <a:off x="11436350" y="4202113"/>
              <a:ext cx="127000" cy="133350"/>
            </a:xfrm>
            <a:custGeom>
              <a:avLst/>
              <a:gdLst>
                <a:gd name="T0" fmla="*/ 0 w 80"/>
                <a:gd name="T1" fmla="*/ 0 h 84"/>
                <a:gd name="T2" fmla="*/ 42 w 80"/>
                <a:gd name="T3" fmla="*/ 46 h 84"/>
                <a:gd name="T4" fmla="*/ 71 w 80"/>
                <a:gd name="T5" fmla="*/ 78 h 84"/>
                <a:gd name="T6" fmla="*/ 78 w 80"/>
                <a:gd name="T7" fmla="*/ 84 h 84"/>
                <a:gd name="T8" fmla="*/ 80 w 80"/>
                <a:gd name="T9" fmla="*/ 58 h 84"/>
                <a:gd name="T10" fmla="*/ 74 w 80"/>
                <a:gd name="T11" fmla="*/ 54 h 84"/>
                <a:gd name="T12" fmla="*/ 55 w 80"/>
                <a:gd name="T13" fmla="*/ 40 h 84"/>
                <a:gd name="T14" fmla="*/ 0 w 80"/>
                <a:gd name="T15" fmla="*/ 0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0" h="84">
                  <a:moveTo>
                    <a:pt x="0" y="0"/>
                  </a:moveTo>
                  <a:lnTo>
                    <a:pt x="42" y="46"/>
                  </a:lnTo>
                  <a:lnTo>
                    <a:pt x="71" y="78"/>
                  </a:lnTo>
                  <a:lnTo>
                    <a:pt x="78" y="84"/>
                  </a:lnTo>
                  <a:lnTo>
                    <a:pt x="80" y="58"/>
                  </a:lnTo>
                  <a:lnTo>
                    <a:pt x="74" y="54"/>
                  </a:lnTo>
                  <a:lnTo>
                    <a:pt x="55" y="4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65"/>
            </a:p>
          </p:txBody>
        </p:sp>
        <p:sp>
          <p:nvSpPr>
            <p:cNvPr id="188" name="Freeform 255"/>
            <p:cNvSpPr>
              <a:spLocks/>
            </p:cNvSpPr>
            <p:nvPr userDrawn="1"/>
          </p:nvSpPr>
          <p:spPr bwMode="gray">
            <a:xfrm>
              <a:off x="11509375" y="4108450"/>
              <a:ext cx="63500" cy="66675"/>
            </a:xfrm>
            <a:custGeom>
              <a:avLst/>
              <a:gdLst>
                <a:gd name="T0" fmla="*/ 0 w 40"/>
                <a:gd name="T1" fmla="*/ 0 h 42"/>
                <a:gd name="T2" fmla="*/ 30 w 40"/>
                <a:gd name="T3" fmla="*/ 42 h 42"/>
                <a:gd name="T4" fmla="*/ 32 w 40"/>
                <a:gd name="T5" fmla="*/ 42 h 42"/>
                <a:gd name="T6" fmla="*/ 40 w 40"/>
                <a:gd name="T7" fmla="*/ 24 h 42"/>
                <a:gd name="T8" fmla="*/ 32 w 40"/>
                <a:gd name="T9" fmla="*/ 18 h 42"/>
                <a:gd name="T10" fmla="*/ 0 w 40"/>
                <a:gd name="T11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" h="42">
                  <a:moveTo>
                    <a:pt x="0" y="0"/>
                  </a:moveTo>
                  <a:lnTo>
                    <a:pt x="30" y="42"/>
                  </a:lnTo>
                  <a:lnTo>
                    <a:pt x="32" y="42"/>
                  </a:lnTo>
                  <a:lnTo>
                    <a:pt x="40" y="24"/>
                  </a:lnTo>
                  <a:lnTo>
                    <a:pt x="32" y="1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7A6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65"/>
            </a:p>
          </p:txBody>
        </p:sp>
        <p:sp>
          <p:nvSpPr>
            <p:cNvPr id="189" name="Freeform 256"/>
            <p:cNvSpPr>
              <a:spLocks/>
            </p:cNvSpPr>
            <p:nvPr userDrawn="1"/>
          </p:nvSpPr>
          <p:spPr bwMode="gray">
            <a:xfrm>
              <a:off x="11509375" y="4108450"/>
              <a:ext cx="63500" cy="66675"/>
            </a:xfrm>
            <a:custGeom>
              <a:avLst/>
              <a:gdLst>
                <a:gd name="T0" fmla="*/ 0 w 40"/>
                <a:gd name="T1" fmla="*/ 0 h 42"/>
                <a:gd name="T2" fmla="*/ 30 w 40"/>
                <a:gd name="T3" fmla="*/ 42 h 42"/>
                <a:gd name="T4" fmla="*/ 32 w 40"/>
                <a:gd name="T5" fmla="*/ 42 h 42"/>
                <a:gd name="T6" fmla="*/ 40 w 40"/>
                <a:gd name="T7" fmla="*/ 24 h 42"/>
                <a:gd name="T8" fmla="*/ 32 w 40"/>
                <a:gd name="T9" fmla="*/ 18 h 42"/>
                <a:gd name="T10" fmla="*/ 0 w 40"/>
                <a:gd name="T11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" h="42">
                  <a:moveTo>
                    <a:pt x="0" y="0"/>
                  </a:moveTo>
                  <a:lnTo>
                    <a:pt x="30" y="42"/>
                  </a:lnTo>
                  <a:lnTo>
                    <a:pt x="32" y="42"/>
                  </a:lnTo>
                  <a:lnTo>
                    <a:pt x="40" y="24"/>
                  </a:lnTo>
                  <a:lnTo>
                    <a:pt x="32" y="18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65"/>
            </a:p>
          </p:txBody>
        </p:sp>
        <p:sp>
          <p:nvSpPr>
            <p:cNvPr id="190" name="Rectangle 257"/>
            <p:cNvSpPr>
              <a:spLocks noChangeArrowheads="1"/>
            </p:cNvSpPr>
            <p:nvPr userDrawn="1"/>
          </p:nvSpPr>
          <p:spPr bwMode="gray">
            <a:xfrm>
              <a:off x="10390188" y="4621213"/>
              <a:ext cx="1085850" cy="82550"/>
            </a:xfrm>
            <a:prstGeom prst="rect">
              <a:avLst/>
            </a:prstGeom>
            <a:solidFill>
              <a:srgbClr val="54342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65"/>
            </a:p>
          </p:txBody>
        </p:sp>
        <p:sp>
          <p:nvSpPr>
            <p:cNvPr id="191" name="Rectangle 258"/>
            <p:cNvSpPr>
              <a:spLocks noChangeArrowheads="1"/>
            </p:cNvSpPr>
            <p:nvPr userDrawn="1"/>
          </p:nvSpPr>
          <p:spPr bwMode="gray">
            <a:xfrm>
              <a:off x="10390188" y="4746625"/>
              <a:ext cx="1085850" cy="82550"/>
            </a:xfrm>
            <a:prstGeom prst="rect">
              <a:avLst/>
            </a:prstGeom>
            <a:solidFill>
              <a:srgbClr val="54342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65"/>
            </a:p>
          </p:txBody>
        </p:sp>
        <p:sp>
          <p:nvSpPr>
            <p:cNvPr id="192" name="Rectangle 259"/>
            <p:cNvSpPr>
              <a:spLocks noChangeArrowheads="1"/>
            </p:cNvSpPr>
            <p:nvPr userDrawn="1"/>
          </p:nvSpPr>
          <p:spPr bwMode="gray">
            <a:xfrm>
              <a:off x="10390188" y="4941888"/>
              <a:ext cx="42862" cy="252412"/>
            </a:xfrm>
            <a:prstGeom prst="rect">
              <a:avLst/>
            </a:prstGeom>
            <a:solidFill>
              <a:srgbClr val="54342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65"/>
            </a:p>
          </p:txBody>
        </p:sp>
        <p:sp>
          <p:nvSpPr>
            <p:cNvPr id="193" name="Rectangle 260"/>
            <p:cNvSpPr>
              <a:spLocks noChangeArrowheads="1"/>
            </p:cNvSpPr>
            <p:nvPr userDrawn="1"/>
          </p:nvSpPr>
          <p:spPr bwMode="gray">
            <a:xfrm>
              <a:off x="10463213" y="4633913"/>
              <a:ext cx="47625" cy="487362"/>
            </a:xfrm>
            <a:prstGeom prst="rect">
              <a:avLst/>
            </a:prstGeom>
            <a:solidFill>
              <a:srgbClr val="54342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65"/>
            </a:p>
          </p:txBody>
        </p:sp>
        <p:sp>
          <p:nvSpPr>
            <p:cNvPr id="194" name="Rectangle 261"/>
            <p:cNvSpPr>
              <a:spLocks noChangeArrowheads="1"/>
            </p:cNvSpPr>
            <p:nvPr userDrawn="1"/>
          </p:nvSpPr>
          <p:spPr bwMode="gray">
            <a:xfrm>
              <a:off x="11355388" y="4633913"/>
              <a:ext cx="42862" cy="487362"/>
            </a:xfrm>
            <a:prstGeom prst="rect">
              <a:avLst/>
            </a:prstGeom>
            <a:solidFill>
              <a:srgbClr val="54342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65"/>
            </a:p>
          </p:txBody>
        </p:sp>
        <p:sp>
          <p:nvSpPr>
            <p:cNvPr id="195" name="Rectangle 262"/>
            <p:cNvSpPr>
              <a:spLocks noChangeArrowheads="1"/>
            </p:cNvSpPr>
            <p:nvPr userDrawn="1"/>
          </p:nvSpPr>
          <p:spPr bwMode="gray">
            <a:xfrm>
              <a:off x="11428413" y="4941888"/>
              <a:ext cx="47625" cy="252412"/>
            </a:xfrm>
            <a:prstGeom prst="rect">
              <a:avLst/>
            </a:prstGeom>
            <a:solidFill>
              <a:srgbClr val="54342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65"/>
            </a:p>
          </p:txBody>
        </p:sp>
        <p:sp>
          <p:nvSpPr>
            <p:cNvPr id="196" name="Rectangle 263"/>
            <p:cNvSpPr>
              <a:spLocks noChangeArrowheads="1"/>
            </p:cNvSpPr>
            <p:nvPr userDrawn="1"/>
          </p:nvSpPr>
          <p:spPr bwMode="gray">
            <a:xfrm>
              <a:off x="10390188" y="4929188"/>
              <a:ext cx="1085850" cy="85725"/>
            </a:xfrm>
            <a:prstGeom prst="rect">
              <a:avLst/>
            </a:prstGeom>
            <a:solidFill>
              <a:srgbClr val="54342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65"/>
            </a:p>
          </p:txBody>
        </p:sp>
        <p:sp>
          <p:nvSpPr>
            <p:cNvPr id="197" name="Rectangle 264"/>
            <p:cNvSpPr>
              <a:spLocks noChangeArrowheads="1"/>
            </p:cNvSpPr>
            <p:nvPr userDrawn="1"/>
          </p:nvSpPr>
          <p:spPr bwMode="gray">
            <a:xfrm>
              <a:off x="3646488" y="4621213"/>
              <a:ext cx="1085850" cy="82550"/>
            </a:xfrm>
            <a:prstGeom prst="rect">
              <a:avLst/>
            </a:prstGeom>
            <a:solidFill>
              <a:srgbClr val="54342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65"/>
            </a:p>
          </p:txBody>
        </p:sp>
        <p:sp>
          <p:nvSpPr>
            <p:cNvPr id="198" name="Rectangle 265"/>
            <p:cNvSpPr>
              <a:spLocks noChangeArrowheads="1"/>
            </p:cNvSpPr>
            <p:nvPr userDrawn="1"/>
          </p:nvSpPr>
          <p:spPr bwMode="gray">
            <a:xfrm>
              <a:off x="3646488" y="4746625"/>
              <a:ext cx="1085850" cy="82550"/>
            </a:xfrm>
            <a:prstGeom prst="rect">
              <a:avLst/>
            </a:prstGeom>
            <a:solidFill>
              <a:srgbClr val="54342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65"/>
            </a:p>
          </p:txBody>
        </p:sp>
        <p:sp>
          <p:nvSpPr>
            <p:cNvPr id="199" name="Rectangle 266"/>
            <p:cNvSpPr>
              <a:spLocks noChangeArrowheads="1"/>
            </p:cNvSpPr>
            <p:nvPr userDrawn="1"/>
          </p:nvSpPr>
          <p:spPr bwMode="gray">
            <a:xfrm>
              <a:off x="3646488" y="4941888"/>
              <a:ext cx="47625" cy="252412"/>
            </a:xfrm>
            <a:prstGeom prst="rect">
              <a:avLst/>
            </a:prstGeom>
            <a:solidFill>
              <a:srgbClr val="54342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65"/>
            </a:p>
          </p:txBody>
        </p:sp>
        <p:sp>
          <p:nvSpPr>
            <p:cNvPr id="200" name="Rectangle 267"/>
            <p:cNvSpPr>
              <a:spLocks noChangeArrowheads="1"/>
            </p:cNvSpPr>
            <p:nvPr userDrawn="1"/>
          </p:nvSpPr>
          <p:spPr bwMode="gray">
            <a:xfrm>
              <a:off x="3724275" y="4633913"/>
              <a:ext cx="42862" cy="487362"/>
            </a:xfrm>
            <a:prstGeom prst="rect">
              <a:avLst/>
            </a:prstGeom>
            <a:solidFill>
              <a:srgbClr val="54342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65"/>
            </a:p>
          </p:txBody>
        </p:sp>
        <p:sp>
          <p:nvSpPr>
            <p:cNvPr id="201" name="Rectangle 268"/>
            <p:cNvSpPr>
              <a:spLocks noChangeArrowheads="1"/>
            </p:cNvSpPr>
            <p:nvPr userDrawn="1"/>
          </p:nvSpPr>
          <p:spPr bwMode="gray">
            <a:xfrm>
              <a:off x="4611688" y="4633913"/>
              <a:ext cx="47625" cy="487362"/>
            </a:xfrm>
            <a:prstGeom prst="rect">
              <a:avLst/>
            </a:prstGeom>
            <a:solidFill>
              <a:srgbClr val="54342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65"/>
            </a:p>
          </p:txBody>
        </p:sp>
        <p:sp>
          <p:nvSpPr>
            <p:cNvPr id="202" name="Rectangle 269"/>
            <p:cNvSpPr>
              <a:spLocks noChangeArrowheads="1"/>
            </p:cNvSpPr>
            <p:nvPr userDrawn="1"/>
          </p:nvSpPr>
          <p:spPr bwMode="gray">
            <a:xfrm>
              <a:off x="4689475" y="4941888"/>
              <a:ext cx="42862" cy="252412"/>
            </a:xfrm>
            <a:prstGeom prst="rect">
              <a:avLst/>
            </a:prstGeom>
            <a:solidFill>
              <a:srgbClr val="54342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65"/>
            </a:p>
          </p:txBody>
        </p:sp>
        <p:sp>
          <p:nvSpPr>
            <p:cNvPr id="203" name="Rectangle 270"/>
            <p:cNvSpPr>
              <a:spLocks noChangeArrowheads="1"/>
            </p:cNvSpPr>
            <p:nvPr userDrawn="1"/>
          </p:nvSpPr>
          <p:spPr bwMode="gray">
            <a:xfrm>
              <a:off x="3646488" y="4929188"/>
              <a:ext cx="1085850" cy="85725"/>
            </a:xfrm>
            <a:prstGeom prst="rect">
              <a:avLst/>
            </a:prstGeom>
            <a:solidFill>
              <a:srgbClr val="54342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65"/>
            </a:p>
          </p:txBody>
        </p:sp>
        <p:sp>
          <p:nvSpPr>
            <p:cNvPr id="206" name="Oval 273"/>
            <p:cNvSpPr>
              <a:spLocks noChangeArrowheads="1"/>
            </p:cNvSpPr>
            <p:nvPr userDrawn="1"/>
          </p:nvSpPr>
          <p:spPr bwMode="gray">
            <a:xfrm flipH="1">
              <a:off x="4837113" y="4186238"/>
              <a:ext cx="96837" cy="92075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65"/>
            </a:p>
          </p:txBody>
        </p:sp>
        <p:sp>
          <p:nvSpPr>
            <p:cNvPr id="207" name="Freeform 274"/>
            <p:cNvSpPr>
              <a:spLocks noEditPoints="1"/>
            </p:cNvSpPr>
            <p:nvPr userDrawn="1"/>
          </p:nvSpPr>
          <p:spPr bwMode="gray">
            <a:xfrm flipH="1">
              <a:off x="4792662" y="3884613"/>
              <a:ext cx="298450" cy="1312862"/>
            </a:xfrm>
            <a:custGeom>
              <a:avLst/>
              <a:gdLst>
                <a:gd name="T0" fmla="*/ 9 w 89"/>
                <a:gd name="T1" fmla="*/ 29 h 417"/>
                <a:gd name="T2" fmla="*/ 67 w 89"/>
                <a:gd name="T3" fmla="*/ 29 h 417"/>
                <a:gd name="T4" fmla="*/ 56 w 89"/>
                <a:gd name="T5" fmla="*/ 53 h 417"/>
                <a:gd name="T6" fmla="*/ 38 w 89"/>
                <a:gd name="T7" fmla="*/ 12 h 417"/>
                <a:gd name="T8" fmla="*/ 87 w 89"/>
                <a:gd name="T9" fmla="*/ 106 h 417"/>
                <a:gd name="T10" fmla="*/ 85 w 89"/>
                <a:gd name="T11" fmla="*/ 103 h 417"/>
                <a:gd name="T12" fmla="*/ 73 w 89"/>
                <a:gd name="T13" fmla="*/ 79 h 417"/>
                <a:gd name="T14" fmla="*/ 78 w 89"/>
                <a:gd name="T15" fmla="*/ 77 h 417"/>
                <a:gd name="T16" fmla="*/ 73 w 89"/>
                <a:gd name="T17" fmla="*/ 74 h 417"/>
                <a:gd name="T18" fmla="*/ 69 w 89"/>
                <a:gd name="T19" fmla="*/ 57 h 417"/>
                <a:gd name="T20" fmla="*/ 51 w 89"/>
                <a:gd name="T21" fmla="*/ 61 h 417"/>
                <a:gd name="T22" fmla="*/ 48 w 89"/>
                <a:gd name="T23" fmla="*/ 74 h 417"/>
                <a:gd name="T24" fmla="*/ 48 w 89"/>
                <a:gd name="T25" fmla="*/ 79 h 417"/>
                <a:gd name="T26" fmla="*/ 51 w 89"/>
                <a:gd name="T27" fmla="*/ 84 h 417"/>
                <a:gd name="T28" fmla="*/ 40 w 89"/>
                <a:gd name="T29" fmla="*/ 106 h 417"/>
                <a:gd name="T30" fmla="*/ 34 w 89"/>
                <a:gd name="T31" fmla="*/ 108 h 417"/>
                <a:gd name="T32" fmla="*/ 87 w 89"/>
                <a:gd name="T33" fmla="*/ 111 h 417"/>
                <a:gd name="T34" fmla="*/ 87 w 89"/>
                <a:gd name="T35" fmla="*/ 106 h 417"/>
                <a:gd name="T36" fmla="*/ 27 w 89"/>
                <a:gd name="T37" fmla="*/ 164 h 417"/>
                <a:gd name="T38" fmla="*/ 21 w 89"/>
                <a:gd name="T39" fmla="*/ 152 h 417"/>
                <a:gd name="T40" fmla="*/ 9 w 89"/>
                <a:gd name="T41" fmla="*/ 33 h 417"/>
                <a:gd name="T42" fmla="*/ 3 w 89"/>
                <a:gd name="T43" fmla="*/ 162 h 417"/>
                <a:gd name="T44" fmla="*/ 2 w 89"/>
                <a:gd name="T45" fmla="*/ 164 h 417"/>
                <a:gd name="T46" fmla="*/ 1 w 89"/>
                <a:gd name="T47" fmla="*/ 165 h 417"/>
                <a:gd name="T48" fmla="*/ 2 w 89"/>
                <a:gd name="T49" fmla="*/ 166 h 417"/>
                <a:gd name="T50" fmla="*/ 3 w 89"/>
                <a:gd name="T51" fmla="*/ 168 h 417"/>
                <a:gd name="T52" fmla="*/ 9 w 89"/>
                <a:gd name="T53" fmla="*/ 347 h 417"/>
                <a:gd name="T54" fmla="*/ 0 w 89"/>
                <a:gd name="T55" fmla="*/ 417 h 417"/>
                <a:gd name="T56" fmla="*/ 21 w 89"/>
                <a:gd name="T57" fmla="*/ 417 h 417"/>
                <a:gd name="T58" fmla="*/ 29 w 89"/>
                <a:gd name="T59" fmla="*/ 347 h 417"/>
                <a:gd name="T60" fmla="*/ 21 w 89"/>
                <a:gd name="T61" fmla="*/ 177 h 417"/>
                <a:gd name="T62" fmla="*/ 27 w 89"/>
                <a:gd name="T63" fmla="*/ 166 h 417"/>
                <a:gd name="T64" fmla="*/ 29 w 89"/>
                <a:gd name="T65" fmla="*/ 165 h 417"/>
                <a:gd name="T66" fmla="*/ 29 w 89"/>
                <a:gd name="T67" fmla="*/ 165 h 4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9" h="417">
                  <a:moveTo>
                    <a:pt x="21" y="29"/>
                  </a:moveTo>
                  <a:cubicBezTo>
                    <a:pt x="9" y="29"/>
                    <a:pt x="9" y="29"/>
                    <a:pt x="9" y="29"/>
                  </a:cubicBezTo>
                  <a:cubicBezTo>
                    <a:pt x="9" y="13"/>
                    <a:pt x="22" y="0"/>
                    <a:pt x="38" y="0"/>
                  </a:cubicBezTo>
                  <a:cubicBezTo>
                    <a:pt x="54" y="0"/>
                    <a:pt x="67" y="13"/>
                    <a:pt x="67" y="29"/>
                  </a:cubicBezTo>
                  <a:cubicBezTo>
                    <a:pt x="67" y="53"/>
                    <a:pt x="67" y="53"/>
                    <a:pt x="67" y="53"/>
                  </a:cubicBezTo>
                  <a:cubicBezTo>
                    <a:pt x="56" y="53"/>
                    <a:pt x="56" y="53"/>
                    <a:pt x="56" y="53"/>
                  </a:cubicBezTo>
                  <a:cubicBezTo>
                    <a:pt x="56" y="29"/>
                    <a:pt x="56" y="29"/>
                    <a:pt x="56" y="29"/>
                  </a:cubicBezTo>
                  <a:cubicBezTo>
                    <a:pt x="56" y="20"/>
                    <a:pt x="48" y="12"/>
                    <a:pt x="38" y="12"/>
                  </a:cubicBezTo>
                  <a:cubicBezTo>
                    <a:pt x="29" y="12"/>
                    <a:pt x="21" y="20"/>
                    <a:pt x="21" y="29"/>
                  </a:cubicBezTo>
                  <a:close/>
                  <a:moveTo>
                    <a:pt x="87" y="106"/>
                  </a:moveTo>
                  <a:cubicBezTo>
                    <a:pt x="85" y="106"/>
                    <a:pt x="85" y="106"/>
                    <a:pt x="85" y="106"/>
                  </a:cubicBezTo>
                  <a:cubicBezTo>
                    <a:pt x="85" y="103"/>
                    <a:pt x="85" y="103"/>
                    <a:pt x="85" y="103"/>
                  </a:cubicBezTo>
                  <a:cubicBezTo>
                    <a:pt x="77" y="100"/>
                    <a:pt x="73" y="93"/>
                    <a:pt x="73" y="84"/>
                  </a:cubicBezTo>
                  <a:cubicBezTo>
                    <a:pt x="73" y="79"/>
                    <a:pt x="73" y="79"/>
                    <a:pt x="73" y="79"/>
                  </a:cubicBezTo>
                  <a:cubicBezTo>
                    <a:pt x="75" y="79"/>
                    <a:pt x="75" y="79"/>
                    <a:pt x="75" y="79"/>
                  </a:cubicBezTo>
                  <a:cubicBezTo>
                    <a:pt x="77" y="79"/>
                    <a:pt x="78" y="78"/>
                    <a:pt x="78" y="77"/>
                  </a:cubicBezTo>
                  <a:cubicBezTo>
                    <a:pt x="78" y="75"/>
                    <a:pt x="77" y="74"/>
                    <a:pt x="75" y="74"/>
                  </a:cubicBezTo>
                  <a:cubicBezTo>
                    <a:pt x="73" y="74"/>
                    <a:pt x="73" y="74"/>
                    <a:pt x="73" y="74"/>
                  </a:cubicBezTo>
                  <a:cubicBezTo>
                    <a:pt x="73" y="61"/>
                    <a:pt x="73" y="61"/>
                    <a:pt x="73" y="61"/>
                  </a:cubicBezTo>
                  <a:cubicBezTo>
                    <a:pt x="73" y="59"/>
                    <a:pt x="71" y="57"/>
                    <a:pt x="69" y="57"/>
                  </a:cubicBezTo>
                  <a:cubicBezTo>
                    <a:pt x="55" y="57"/>
                    <a:pt x="55" y="57"/>
                    <a:pt x="55" y="57"/>
                  </a:cubicBezTo>
                  <a:cubicBezTo>
                    <a:pt x="53" y="57"/>
                    <a:pt x="51" y="59"/>
                    <a:pt x="51" y="61"/>
                  </a:cubicBezTo>
                  <a:cubicBezTo>
                    <a:pt x="51" y="74"/>
                    <a:pt x="51" y="74"/>
                    <a:pt x="51" y="74"/>
                  </a:cubicBezTo>
                  <a:cubicBezTo>
                    <a:pt x="48" y="74"/>
                    <a:pt x="48" y="74"/>
                    <a:pt x="48" y="74"/>
                  </a:cubicBezTo>
                  <a:cubicBezTo>
                    <a:pt x="47" y="74"/>
                    <a:pt x="46" y="75"/>
                    <a:pt x="46" y="77"/>
                  </a:cubicBezTo>
                  <a:cubicBezTo>
                    <a:pt x="46" y="78"/>
                    <a:pt x="47" y="79"/>
                    <a:pt x="48" y="79"/>
                  </a:cubicBezTo>
                  <a:cubicBezTo>
                    <a:pt x="51" y="79"/>
                    <a:pt x="51" y="79"/>
                    <a:pt x="51" y="79"/>
                  </a:cubicBezTo>
                  <a:cubicBezTo>
                    <a:pt x="51" y="84"/>
                    <a:pt x="51" y="84"/>
                    <a:pt x="51" y="84"/>
                  </a:cubicBezTo>
                  <a:cubicBezTo>
                    <a:pt x="51" y="92"/>
                    <a:pt x="46" y="99"/>
                    <a:pt x="40" y="103"/>
                  </a:cubicBezTo>
                  <a:cubicBezTo>
                    <a:pt x="40" y="106"/>
                    <a:pt x="40" y="106"/>
                    <a:pt x="40" y="106"/>
                  </a:cubicBezTo>
                  <a:cubicBezTo>
                    <a:pt x="37" y="106"/>
                    <a:pt x="37" y="106"/>
                    <a:pt x="37" y="106"/>
                  </a:cubicBezTo>
                  <a:cubicBezTo>
                    <a:pt x="35" y="106"/>
                    <a:pt x="34" y="107"/>
                    <a:pt x="34" y="108"/>
                  </a:cubicBezTo>
                  <a:cubicBezTo>
                    <a:pt x="34" y="110"/>
                    <a:pt x="35" y="111"/>
                    <a:pt x="37" y="111"/>
                  </a:cubicBezTo>
                  <a:cubicBezTo>
                    <a:pt x="87" y="111"/>
                    <a:pt x="87" y="111"/>
                    <a:pt x="87" y="111"/>
                  </a:cubicBezTo>
                  <a:cubicBezTo>
                    <a:pt x="88" y="111"/>
                    <a:pt x="89" y="110"/>
                    <a:pt x="89" y="108"/>
                  </a:cubicBezTo>
                  <a:cubicBezTo>
                    <a:pt x="89" y="107"/>
                    <a:pt x="88" y="106"/>
                    <a:pt x="87" y="106"/>
                  </a:cubicBezTo>
                  <a:close/>
                  <a:moveTo>
                    <a:pt x="28" y="164"/>
                  </a:moveTo>
                  <a:cubicBezTo>
                    <a:pt x="27" y="164"/>
                    <a:pt x="27" y="164"/>
                    <a:pt x="27" y="164"/>
                  </a:cubicBezTo>
                  <a:cubicBezTo>
                    <a:pt x="27" y="162"/>
                    <a:pt x="27" y="162"/>
                    <a:pt x="27" y="162"/>
                  </a:cubicBezTo>
                  <a:cubicBezTo>
                    <a:pt x="23" y="160"/>
                    <a:pt x="21" y="157"/>
                    <a:pt x="21" y="152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9" y="33"/>
                    <a:pt x="9" y="33"/>
                    <a:pt x="9" y="33"/>
                  </a:cubicBezTo>
                  <a:cubicBezTo>
                    <a:pt x="9" y="153"/>
                    <a:pt x="9" y="153"/>
                    <a:pt x="9" y="153"/>
                  </a:cubicBezTo>
                  <a:cubicBezTo>
                    <a:pt x="9" y="157"/>
                    <a:pt x="7" y="160"/>
                    <a:pt x="3" y="162"/>
                  </a:cubicBezTo>
                  <a:cubicBezTo>
                    <a:pt x="3" y="164"/>
                    <a:pt x="3" y="164"/>
                    <a:pt x="3" y="164"/>
                  </a:cubicBezTo>
                  <a:cubicBezTo>
                    <a:pt x="2" y="164"/>
                    <a:pt x="2" y="164"/>
                    <a:pt x="2" y="164"/>
                  </a:cubicBezTo>
                  <a:cubicBezTo>
                    <a:pt x="1" y="164"/>
                    <a:pt x="0" y="164"/>
                    <a:pt x="0" y="165"/>
                  </a:cubicBezTo>
                  <a:cubicBezTo>
                    <a:pt x="1" y="165"/>
                    <a:pt x="1" y="165"/>
                    <a:pt x="1" y="165"/>
                  </a:cubicBezTo>
                  <a:cubicBezTo>
                    <a:pt x="0" y="165"/>
                    <a:pt x="0" y="165"/>
                    <a:pt x="0" y="165"/>
                  </a:cubicBezTo>
                  <a:cubicBezTo>
                    <a:pt x="0" y="166"/>
                    <a:pt x="1" y="166"/>
                    <a:pt x="2" y="166"/>
                  </a:cubicBezTo>
                  <a:cubicBezTo>
                    <a:pt x="3" y="166"/>
                    <a:pt x="3" y="166"/>
                    <a:pt x="3" y="166"/>
                  </a:cubicBezTo>
                  <a:cubicBezTo>
                    <a:pt x="3" y="168"/>
                    <a:pt x="3" y="168"/>
                    <a:pt x="3" y="168"/>
                  </a:cubicBezTo>
                  <a:cubicBezTo>
                    <a:pt x="7" y="169"/>
                    <a:pt x="9" y="173"/>
                    <a:pt x="9" y="177"/>
                  </a:cubicBezTo>
                  <a:cubicBezTo>
                    <a:pt x="9" y="347"/>
                    <a:pt x="9" y="347"/>
                    <a:pt x="9" y="347"/>
                  </a:cubicBezTo>
                  <a:cubicBezTo>
                    <a:pt x="0" y="347"/>
                    <a:pt x="0" y="347"/>
                    <a:pt x="0" y="347"/>
                  </a:cubicBezTo>
                  <a:cubicBezTo>
                    <a:pt x="0" y="417"/>
                    <a:pt x="0" y="417"/>
                    <a:pt x="0" y="417"/>
                  </a:cubicBezTo>
                  <a:cubicBezTo>
                    <a:pt x="9" y="417"/>
                    <a:pt x="9" y="417"/>
                    <a:pt x="9" y="417"/>
                  </a:cubicBezTo>
                  <a:cubicBezTo>
                    <a:pt x="21" y="417"/>
                    <a:pt x="21" y="417"/>
                    <a:pt x="21" y="417"/>
                  </a:cubicBezTo>
                  <a:cubicBezTo>
                    <a:pt x="29" y="417"/>
                    <a:pt x="29" y="417"/>
                    <a:pt x="29" y="417"/>
                  </a:cubicBezTo>
                  <a:cubicBezTo>
                    <a:pt x="29" y="347"/>
                    <a:pt x="29" y="347"/>
                    <a:pt x="29" y="347"/>
                  </a:cubicBezTo>
                  <a:cubicBezTo>
                    <a:pt x="21" y="347"/>
                    <a:pt x="21" y="347"/>
                    <a:pt x="21" y="347"/>
                  </a:cubicBezTo>
                  <a:cubicBezTo>
                    <a:pt x="21" y="177"/>
                    <a:pt x="21" y="177"/>
                    <a:pt x="21" y="177"/>
                  </a:cubicBezTo>
                  <a:cubicBezTo>
                    <a:pt x="21" y="173"/>
                    <a:pt x="23" y="170"/>
                    <a:pt x="27" y="168"/>
                  </a:cubicBezTo>
                  <a:cubicBezTo>
                    <a:pt x="27" y="166"/>
                    <a:pt x="27" y="166"/>
                    <a:pt x="27" y="166"/>
                  </a:cubicBezTo>
                  <a:cubicBezTo>
                    <a:pt x="28" y="166"/>
                    <a:pt x="28" y="166"/>
                    <a:pt x="28" y="166"/>
                  </a:cubicBezTo>
                  <a:cubicBezTo>
                    <a:pt x="29" y="166"/>
                    <a:pt x="29" y="166"/>
                    <a:pt x="29" y="165"/>
                  </a:cubicBezTo>
                  <a:cubicBezTo>
                    <a:pt x="29" y="165"/>
                    <a:pt x="29" y="165"/>
                    <a:pt x="29" y="165"/>
                  </a:cubicBezTo>
                  <a:cubicBezTo>
                    <a:pt x="29" y="165"/>
                    <a:pt x="29" y="165"/>
                    <a:pt x="29" y="165"/>
                  </a:cubicBezTo>
                  <a:cubicBezTo>
                    <a:pt x="29" y="164"/>
                    <a:pt x="29" y="164"/>
                    <a:pt x="28" y="164"/>
                  </a:cubicBezTo>
                  <a:close/>
                </a:path>
              </a:pathLst>
            </a:custGeom>
            <a:solidFill>
              <a:srgbClr val="332C2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65"/>
            </a:p>
          </p:txBody>
        </p:sp>
        <p:sp>
          <p:nvSpPr>
            <p:cNvPr id="208" name="Freeform 275"/>
            <p:cNvSpPr>
              <a:spLocks/>
            </p:cNvSpPr>
            <p:nvPr userDrawn="1"/>
          </p:nvSpPr>
          <p:spPr bwMode="gray">
            <a:xfrm>
              <a:off x="5119600" y="4970463"/>
              <a:ext cx="265112" cy="217487"/>
            </a:xfrm>
            <a:custGeom>
              <a:avLst/>
              <a:gdLst>
                <a:gd name="T0" fmla="*/ 79 w 79"/>
                <a:gd name="T1" fmla="*/ 69 h 69"/>
                <a:gd name="T2" fmla="*/ 79 w 79"/>
                <a:gd name="T3" fmla="*/ 38 h 69"/>
                <a:gd name="T4" fmla="*/ 41 w 79"/>
                <a:gd name="T5" fmla="*/ 0 h 69"/>
                <a:gd name="T6" fmla="*/ 38 w 79"/>
                <a:gd name="T7" fmla="*/ 0 h 69"/>
                <a:gd name="T8" fmla="*/ 0 w 79"/>
                <a:gd name="T9" fmla="*/ 38 h 69"/>
                <a:gd name="T10" fmla="*/ 0 w 79"/>
                <a:gd name="T11" fmla="*/ 69 h 69"/>
                <a:gd name="T12" fmla="*/ 79 w 79"/>
                <a:gd name="T13" fmla="*/ 69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9" h="69">
                  <a:moveTo>
                    <a:pt x="79" y="69"/>
                  </a:moveTo>
                  <a:cubicBezTo>
                    <a:pt x="79" y="38"/>
                    <a:pt x="79" y="38"/>
                    <a:pt x="79" y="38"/>
                  </a:cubicBezTo>
                  <a:cubicBezTo>
                    <a:pt x="79" y="17"/>
                    <a:pt x="62" y="0"/>
                    <a:pt x="41" y="0"/>
                  </a:cubicBezTo>
                  <a:cubicBezTo>
                    <a:pt x="38" y="0"/>
                    <a:pt x="38" y="0"/>
                    <a:pt x="38" y="0"/>
                  </a:cubicBezTo>
                  <a:cubicBezTo>
                    <a:pt x="17" y="0"/>
                    <a:pt x="0" y="17"/>
                    <a:pt x="0" y="38"/>
                  </a:cubicBezTo>
                  <a:cubicBezTo>
                    <a:pt x="0" y="69"/>
                    <a:pt x="0" y="69"/>
                    <a:pt x="0" y="69"/>
                  </a:cubicBezTo>
                  <a:lnTo>
                    <a:pt x="79" y="69"/>
                  </a:lnTo>
                  <a:close/>
                </a:path>
              </a:pathLst>
            </a:custGeom>
            <a:solidFill>
              <a:srgbClr val="7373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65"/>
            </a:p>
          </p:txBody>
        </p:sp>
        <p:sp>
          <p:nvSpPr>
            <p:cNvPr id="209" name="Freeform 276"/>
            <p:cNvSpPr>
              <a:spLocks/>
            </p:cNvSpPr>
            <p:nvPr userDrawn="1"/>
          </p:nvSpPr>
          <p:spPr bwMode="gray">
            <a:xfrm>
              <a:off x="5252950" y="5062538"/>
              <a:ext cx="261937" cy="125412"/>
            </a:xfrm>
            <a:custGeom>
              <a:avLst/>
              <a:gdLst>
                <a:gd name="T0" fmla="*/ 78 w 78"/>
                <a:gd name="T1" fmla="*/ 40 h 40"/>
                <a:gd name="T2" fmla="*/ 78 w 78"/>
                <a:gd name="T3" fmla="*/ 38 h 40"/>
                <a:gd name="T4" fmla="*/ 40 w 78"/>
                <a:gd name="T5" fmla="*/ 0 h 40"/>
                <a:gd name="T6" fmla="*/ 38 w 78"/>
                <a:gd name="T7" fmla="*/ 0 h 40"/>
                <a:gd name="T8" fmla="*/ 0 w 78"/>
                <a:gd name="T9" fmla="*/ 38 h 40"/>
                <a:gd name="T10" fmla="*/ 0 w 78"/>
                <a:gd name="T11" fmla="*/ 40 h 40"/>
                <a:gd name="T12" fmla="*/ 78 w 78"/>
                <a:gd name="T13" fmla="*/ 4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8" h="40">
                  <a:moveTo>
                    <a:pt x="78" y="40"/>
                  </a:moveTo>
                  <a:cubicBezTo>
                    <a:pt x="78" y="38"/>
                    <a:pt x="78" y="38"/>
                    <a:pt x="78" y="38"/>
                  </a:cubicBezTo>
                  <a:cubicBezTo>
                    <a:pt x="78" y="17"/>
                    <a:pt x="61" y="0"/>
                    <a:pt x="40" y="0"/>
                  </a:cubicBezTo>
                  <a:cubicBezTo>
                    <a:pt x="38" y="0"/>
                    <a:pt x="38" y="0"/>
                    <a:pt x="38" y="0"/>
                  </a:cubicBezTo>
                  <a:cubicBezTo>
                    <a:pt x="17" y="0"/>
                    <a:pt x="0" y="17"/>
                    <a:pt x="0" y="38"/>
                  </a:cubicBezTo>
                  <a:cubicBezTo>
                    <a:pt x="0" y="40"/>
                    <a:pt x="0" y="40"/>
                    <a:pt x="0" y="40"/>
                  </a:cubicBezTo>
                  <a:lnTo>
                    <a:pt x="78" y="40"/>
                  </a:lnTo>
                  <a:close/>
                </a:path>
              </a:pathLst>
            </a:custGeom>
            <a:solidFill>
              <a:srgbClr val="96969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65"/>
            </a:p>
          </p:txBody>
        </p:sp>
        <p:sp>
          <p:nvSpPr>
            <p:cNvPr id="210" name="Freeform 277"/>
            <p:cNvSpPr>
              <a:spLocks/>
            </p:cNvSpPr>
            <p:nvPr userDrawn="1"/>
          </p:nvSpPr>
          <p:spPr bwMode="gray">
            <a:xfrm>
              <a:off x="4762500" y="5118100"/>
              <a:ext cx="144462" cy="69850"/>
            </a:xfrm>
            <a:custGeom>
              <a:avLst/>
              <a:gdLst>
                <a:gd name="T0" fmla="*/ 43 w 43"/>
                <a:gd name="T1" fmla="*/ 22 h 22"/>
                <a:gd name="T2" fmla="*/ 43 w 43"/>
                <a:gd name="T3" fmla="*/ 21 h 22"/>
                <a:gd name="T4" fmla="*/ 22 w 43"/>
                <a:gd name="T5" fmla="*/ 0 h 22"/>
                <a:gd name="T6" fmla="*/ 21 w 43"/>
                <a:gd name="T7" fmla="*/ 0 h 22"/>
                <a:gd name="T8" fmla="*/ 0 w 43"/>
                <a:gd name="T9" fmla="*/ 21 h 22"/>
                <a:gd name="T10" fmla="*/ 0 w 43"/>
                <a:gd name="T11" fmla="*/ 22 h 22"/>
                <a:gd name="T12" fmla="*/ 43 w 43"/>
                <a:gd name="T13" fmla="*/ 2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3" h="22">
                  <a:moveTo>
                    <a:pt x="43" y="22"/>
                  </a:moveTo>
                  <a:cubicBezTo>
                    <a:pt x="43" y="21"/>
                    <a:pt x="43" y="21"/>
                    <a:pt x="43" y="21"/>
                  </a:cubicBezTo>
                  <a:cubicBezTo>
                    <a:pt x="43" y="9"/>
                    <a:pt x="34" y="0"/>
                    <a:pt x="22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9" y="0"/>
                    <a:pt x="0" y="9"/>
                    <a:pt x="0" y="21"/>
                  </a:cubicBezTo>
                  <a:cubicBezTo>
                    <a:pt x="0" y="22"/>
                    <a:pt x="0" y="22"/>
                    <a:pt x="0" y="22"/>
                  </a:cubicBezTo>
                  <a:lnTo>
                    <a:pt x="43" y="22"/>
                  </a:lnTo>
                  <a:close/>
                </a:path>
              </a:pathLst>
            </a:custGeom>
            <a:solidFill>
              <a:srgbClr val="96969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65"/>
            </a:p>
          </p:txBody>
        </p:sp>
        <p:sp>
          <p:nvSpPr>
            <p:cNvPr id="211" name="Freeform 278"/>
            <p:cNvSpPr>
              <a:spLocks/>
            </p:cNvSpPr>
            <p:nvPr userDrawn="1"/>
          </p:nvSpPr>
          <p:spPr bwMode="gray">
            <a:xfrm>
              <a:off x="4471988" y="4589463"/>
              <a:ext cx="79375" cy="15875"/>
            </a:xfrm>
            <a:custGeom>
              <a:avLst/>
              <a:gdLst>
                <a:gd name="T0" fmla="*/ 0 w 24"/>
                <a:gd name="T1" fmla="*/ 0 h 5"/>
                <a:gd name="T2" fmla="*/ 14 w 24"/>
                <a:gd name="T3" fmla="*/ 5 h 5"/>
                <a:gd name="T4" fmla="*/ 24 w 24"/>
                <a:gd name="T5" fmla="*/ 3 h 5"/>
                <a:gd name="T6" fmla="*/ 18 w 24"/>
                <a:gd name="T7" fmla="*/ 0 h 5"/>
                <a:gd name="T8" fmla="*/ 0 w 24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5">
                  <a:moveTo>
                    <a:pt x="0" y="0"/>
                  </a:moveTo>
                  <a:cubicBezTo>
                    <a:pt x="4" y="3"/>
                    <a:pt x="9" y="5"/>
                    <a:pt x="14" y="5"/>
                  </a:cubicBezTo>
                  <a:cubicBezTo>
                    <a:pt x="18" y="5"/>
                    <a:pt x="21" y="4"/>
                    <a:pt x="24" y="3"/>
                  </a:cubicBezTo>
                  <a:cubicBezTo>
                    <a:pt x="18" y="1"/>
                    <a:pt x="18" y="0"/>
                    <a:pt x="18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E71E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65"/>
            </a:p>
          </p:txBody>
        </p:sp>
        <p:sp>
          <p:nvSpPr>
            <p:cNvPr id="212" name="Freeform 279"/>
            <p:cNvSpPr>
              <a:spLocks/>
            </p:cNvSpPr>
            <p:nvPr userDrawn="1"/>
          </p:nvSpPr>
          <p:spPr bwMode="gray">
            <a:xfrm>
              <a:off x="4581525" y="4592638"/>
              <a:ext cx="26987" cy="25400"/>
            </a:xfrm>
            <a:custGeom>
              <a:avLst/>
              <a:gdLst>
                <a:gd name="T0" fmla="*/ 0 w 17"/>
                <a:gd name="T1" fmla="*/ 2 h 16"/>
                <a:gd name="T2" fmla="*/ 15 w 17"/>
                <a:gd name="T3" fmla="*/ 16 h 16"/>
                <a:gd name="T4" fmla="*/ 17 w 17"/>
                <a:gd name="T5" fmla="*/ 16 h 16"/>
                <a:gd name="T6" fmla="*/ 17 w 17"/>
                <a:gd name="T7" fmla="*/ 14 h 16"/>
                <a:gd name="T8" fmla="*/ 3 w 17"/>
                <a:gd name="T9" fmla="*/ 0 h 16"/>
                <a:gd name="T10" fmla="*/ 0 w 17"/>
                <a:gd name="T11" fmla="*/ 0 h 16"/>
                <a:gd name="T12" fmla="*/ 0 w 17"/>
                <a:gd name="T13" fmla="*/ 2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16">
                  <a:moveTo>
                    <a:pt x="0" y="2"/>
                  </a:moveTo>
                  <a:lnTo>
                    <a:pt x="15" y="16"/>
                  </a:lnTo>
                  <a:lnTo>
                    <a:pt x="17" y="16"/>
                  </a:lnTo>
                  <a:lnTo>
                    <a:pt x="17" y="14"/>
                  </a:lnTo>
                  <a:lnTo>
                    <a:pt x="3" y="0"/>
                  </a:lnTo>
                  <a:lnTo>
                    <a:pt x="0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5051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65"/>
            </a:p>
          </p:txBody>
        </p:sp>
        <p:sp>
          <p:nvSpPr>
            <p:cNvPr id="213" name="Freeform 280"/>
            <p:cNvSpPr>
              <a:spLocks/>
            </p:cNvSpPr>
            <p:nvPr userDrawn="1"/>
          </p:nvSpPr>
          <p:spPr bwMode="gray">
            <a:xfrm>
              <a:off x="4581525" y="4592638"/>
              <a:ext cx="26987" cy="25400"/>
            </a:xfrm>
            <a:custGeom>
              <a:avLst/>
              <a:gdLst>
                <a:gd name="T0" fmla="*/ 0 w 17"/>
                <a:gd name="T1" fmla="*/ 2 h 16"/>
                <a:gd name="T2" fmla="*/ 15 w 17"/>
                <a:gd name="T3" fmla="*/ 16 h 16"/>
                <a:gd name="T4" fmla="*/ 17 w 17"/>
                <a:gd name="T5" fmla="*/ 16 h 16"/>
                <a:gd name="T6" fmla="*/ 17 w 17"/>
                <a:gd name="T7" fmla="*/ 14 h 16"/>
                <a:gd name="T8" fmla="*/ 3 w 17"/>
                <a:gd name="T9" fmla="*/ 0 h 16"/>
                <a:gd name="T10" fmla="*/ 0 w 17"/>
                <a:gd name="T11" fmla="*/ 0 h 16"/>
                <a:gd name="T12" fmla="*/ 0 w 17"/>
                <a:gd name="T13" fmla="*/ 2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16">
                  <a:moveTo>
                    <a:pt x="0" y="2"/>
                  </a:moveTo>
                  <a:lnTo>
                    <a:pt x="15" y="16"/>
                  </a:lnTo>
                  <a:lnTo>
                    <a:pt x="17" y="16"/>
                  </a:lnTo>
                  <a:lnTo>
                    <a:pt x="17" y="14"/>
                  </a:lnTo>
                  <a:lnTo>
                    <a:pt x="3" y="0"/>
                  </a:lnTo>
                  <a:lnTo>
                    <a:pt x="0" y="0"/>
                  </a:lnTo>
                  <a:lnTo>
                    <a:pt x="0" y="2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65"/>
            </a:p>
          </p:txBody>
        </p:sp>
        <p:sp>
          <p:nvSpPr>
            <p:cNvPr id="214" name="Freeform 281"/>
            <p:cNvSpPr>
              <a:spLocks/>
            </p:cNvSpPr>
            <p:nvPr userDrawn="1"/>
          </p:nvSpPr>
          <p:spPr bwMode="gray">
            <a:xfrm>
              <a:off x="4595813" y="4592638"/>
              <a:ext cx="26987" cy="25400"/>
            </a:xfrm>
            <a:custGeom>
              <a:avLst/>
              <a:gdLst>
                <a:gd name="T0" fmla="*/ 0 w 17"/>
                <a:gd name="T1" fmla="*/ 2 h 16"/>
                <a:gd name="T2" fmla="*/ 15 w 17"/>
                <a:gd name="T3" fmla="*/ 16 h 16"/>
                <a:gd name="T4" fmla="*/ 17 w 17"/>
                <a:gd name="T5" fmla="*/ 16 h 16"/>
                <a:gd name="T6" fmla="*/ 17 w 17"/>
                <a:gd name="T7" fmla="*/ 14 h 16"/>
                <a:gd name="T8" fmla="*/ 2 w 17"/>
                <a:gd name="T9" fmla="*/ 0 h 16"/>
                <a:gd name="T10" fmla="*/ 0 w 17"/>
                <a:gd name="T11" fmla="*/ 0 h 16"/>
                <a:gd name="T12" fmla="*/ 0 w 17"/>
                <a:gd name="T13" fmla="*/ 2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16">
                  <a:moveTo>
                    <a:pt x="0" y="2"/>
                  </a:moveTo>
                  <a:lnTo>
                    <a:pt x="15" y="16"/>
                  </a:lnTo>
                  <a:lnTo>
                    <a:pt x="17" y="16"/>
                  </a:lnTo>
                  <a:lnTo>
                    <a:pt x="17" y="14"/>
                  </a:lnTo>
                  <a:lnTo>
                    <a:pt x="2" y="0"/>
                  </a:lnTo>
                  <a:lnTo>
                    <a:pt x="0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5051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65"/>
            </a:p>
          </p:txBody>
        </p:sp>
        <p:sp>
          <p:nvSpPr>
            <p:cNvPr id="215" name="Freeform 282"/>
            <p:cNvSpPr>
              <a:spLocks/>
            </p:cNvSpPr>
            <p:nvPr userDrawn="1"/>
          </p:nvSpPr>
          <p:spPr bwMode="gray">
            <a:xfrm>
              <a:off x="4595813" y="4592638"/>
              <a:ext cx="26987" cy="25400"/>
            </a:xfrm>
            <a:custGeom>
              <a:avLst/>
              <a:gdLst>
                <a:gd name="T0" fmla="*/ 0 w 17"/>
                <a:gd name="T1" fmla="*/ 2 h 16"/>
                <a:gd name="T2" fmla="*/ 15 w 17"/>
                <a:gd name="T3" fmla="*/ 16 h 16"/>
                <a:gd name="T4" fmla="*/ 17 w 17"/>
                <a:gd name="T5" fmla="*/ 16 h 16"/>
                <a:gd name="T6" fmla="*/ 17 w 17"/>
                <a:gd name="T7" fmla="*/ 14 h 16"/>
                <a:gd name="T8" fmla="*/ 2 w 17"/>
                <a:gd name="T9" fmla="*/ 0 h 16"/>
                <a:gd name="T10" fmla="*/ 0 w 17"/>
                <a:gd name="T11" fmla="*/ 0 h 16"/>
                <a:gd name="T12" fmla="*/ 0 w 17"/>
                <a:gd name="T13" fmla="*/ 2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16">
                  <a:moveTo>
                    <a:pt x="0" y="2"/>
                  </a:moveTo>
                  <a:lnTo>
                    <a:pt x="15" y="16"/>
                  </a:lnTo>
                  <a:lnTo>
                    <a:pt x="17" y="16"/>
                  </a:lnTo>
                  <a:lnTo>
                    <a:pt x="17" y="14"/>
                  </a:lnTo>
                  <a:lnTo>
                    <a:pt x="2" y="0"/>
                  </a:lnTo>
                  <a:lnTo>
                    <a:pt x="0" y="0"/>
                  </a:lnTo>
                  <a:lnTo>
                    <a:pt x="0" y="2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65"/>
            </a:p>
          </p:txBody>
        </p:sp>
        <p:sp>
          <p:nvSpPr>
            <p:cNvPr id="216" name="Freeform 283"/>
            <p:cNvSpPr>
              <a:spLocks/>
            </p:cNvSpPr>
            <p:nvPr userDrawn="1"/>
          </p:nvSpPr>
          <p:spPr bwMode="gray">
            <a:xfrm>
              <a:off x="4595813" y="4614863"/>
              <a:ext cx="23812" cy="6350"/>
            </a:xfrm>
            <a:custGeom>
              <a:avLst/>
              <a:gdLst>
                <a:gd name="T0" fmla="*/ 1 w 7"/>
                <a:gd name="T1" fmla="*/ 2 h 2"/>
                <a:gd name="T2" fmla="*/ 4 w 7"/>
                <a:gd name="T3" fmla="*/ 1 h 2"/>
                <a:gd name="T4" fmla="*/ 6 w 7"/>
                <a:gd name="T5" fmla="*/ 2 h 2"/>
                <a:gd name="T6" fmla="*/ 7 w 7"/>
                <a:gd name="T7" fmla="*/ 2 h 2"/>
                <a:gd name="T8" fmla="*/ 7 w 7"/>
                <a:gd name="T9" fmla="*/ 2 h 2"/>
                <a:gd name="T10" fmla="*/ 4 w 7"/>
                <a:gd name="T11" fmla="*/ 0 h 2"/>
                <a:gd name="T12" fmla="*/ 0 w 7"/>
                <a:gd name="T13" fmla="*/ 2 h 2"/>
                <a:gd name="T14" fmla="*/ 0 w 7"/>
                <a:gd name="T15" fmla="*/ 2 h 2"/>
                <a:gd name="T16" fmla="*/ 1 w 7"/>
                <a:gd name="T1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" h="2">
                  <a:moveTo>
                    <a:pt x="1" y="2"/>
                  </a:moveTo>
                  <a:cubicBezTo>
                    <a:pt x="2" y="2"/>
                    <a:pt x="3" y="1"/>
                    <a:pt x="4" y="1"/>
                  </a:cubicBezTo>
                  <a:cubicBezTo>
                    <a:pt x="5" y="1"/>
                    <a:pt x="6" y="2"/>
                    <a:pt x="6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6" y="1"/>
                    <a:pt x="5" y="0"/>
                    <a:pt x="4" y="0"/>
                  </a:cubicBezTo>
                  <a:cubicBezTo>
                    <a:pt x="3" y="0"/>
                    <a:pt x="1" y="1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1" y="2"/>
                    <a:pt x="1" y="2"/>
                    <a:pt x="1" y="2"/>
                  </a:cubicBezTo>
                  <a:close/>
                </a:path>
              </a:pathLst>
            </a:custGeom>
            <a:solidFill>
              <a:srgbClr val="5051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65"/>
            </a:p>
          </p:txBody>
        </p:sp>
        <p:sp>
          <p:nvSpPr>
            <p:cNvPr id="217" name="Freeform 284"/>
            <p:cNvSpPr>
              <a:spLocks/>
            </p:cNvSpPr>
            <p:nvPr userDrawn="1"/>
          </p:nvSpPr>
          <p:spPr bwMode="gray">
            <a:xfrm>
              <a:off x="4608513" y="4614863"/>
              <a:ext cx="23812" cy="6350"/>
            </a:xfrm>
            <a:custGeom>
              <a:avLst/>
              <a:gdLst>
                <a:gd name="T0" fmla="*/ 1 w 7"/>
                <a:gd name="T1" fmla="*/ 2 h 2"/>
                <a:gd name="T2" fmla="*/ 4 w 7"/>
                <a:gd name="T3" fmla="*/ 1 h 2"/>
                <a:gd name="T4" fmla="*/ 6 w 7"/>
                <a:gd name="T5" fmla="*/ 2 h 2"/>
                <a:gd name="T6" fmla="*/ 7 w 7"/>
                <a:gd name="T7" fmla="*/ 2 h 2"/>
                <a:gd name="T8" fmla="*/ 7 w 7"/>
                <a:gd name="T9" fmla="*/ 2 h 2"/>
                <a:gd name="T10" fmla="*/ 4 w 7"/>
                <a:gd name="T11" fmla="*/ 0 h 2"/>
                <a:gd name="T12" fmla="*/ 0 w 7"/>
                <a:gd name="T13" fmla="*/ 2 h 2"/>
                <a:gd name="T14" fmla="*/ 0 w 7"/>
                <a:gd name="T15" fmla="*/ 2 h 2"/>
                <a:gd name="T16" fmla="*/ 1 w 7"/>
                <a:gd name="T1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" h="2">
                  <a:moveTo>
                    <a:pt x="1" y="2"/>
                  </a:moveTo>
                  <a:cubicBezTo>
                    <a:pt x="2" y="2"/>
                    <a:pt x="3" y="1"/>
                    <a:pt x="4" y="1"/>
                  </a:cubicBezTo>
                  <a:cubicBezTo>
                    <a:pt x="5" y="1"/>
                    <a:pt x="5" y="2"/>
                    <a:pt x="6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6" y="1"/>
                    <a:pt x="5" y="0"/>
                    <a:pt x="4" y="0"/>
                  </a:cubicBezTo>
                  <a:cubicBezTo>
                    <a:pt x="2" y="0"/>
                    <a:pt x="1" y="1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1" y="2"/>
                    <a:pt x="1" y="2"/>
                    <a:pt x="1" y="2"/>
                  </a:cubicBezTo>
                  <a:close/>
                </a:path>
              </a:pathLst>
            </a:custGeom>
            <a:solidFill>
              <a:srgbClr val="5051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65"/>
            </a:p>
          </p:txBody>
        </p:sp>
        <p:sp>
          <p:nvSpPr>
            <p:cNvPr id="218" name="Freeform 285"/>
            <p:cNvSpPr>
              <a:spLocks/>
            </p:cNvSpPr>
            <p:nvPr userDrawn="1"/>
          </p:nvSpPr>
          <p:spPr bwMode="gray">
            <a:xfrm>
              <a:off x="4532313" y="4483100"/>
              <a:ext cx="120650" cy="115887"/>
            </a:xfrm>
            <a:custGeom>
              <a:avLst/>
              <a:gdLst>
                <a:gd name="T0" fmla="*/ 22 w 36"/>
                <a:gd name="T1" fmla="*/ 0 h 37"/>
                <a:gd name="T2" fmla="*/ 22 w 36"/>
                <a:gd name="T3" fmla="*/ 2 h 37"/>
                <a:gd name="T4" fmla="*/ 21 w 36"/>
                <a:gd name="T5" fmla="*/ 2 h 37"/>
                <a:gd name="T6" fmla="*/ 22 w 36"/>
                <a:gd name="T7" fmla="*/ 5 h 37"/>
                <a:gd name="T8" fmla="*/ 22 w 36"/>
                <a:gd name="T9" fmla="*/ 10 h 37"/>
                <a:gd name="T10" fmla="*/ 22 w 36"/>
                <a:gd name="T11" fmla="*/ 10 h 37"/>
                <a:gd name="T12" fmla="*/ 23 w 36"/>
                <a:gd name="T13" fmla="*/ 10 h 37"/>
                <a:gd name="T14" fmla="*/ 21 w 36"/>
                <a:gd name="T15" fmla="*/ 32 h 37"/>
                <a:gd name="T16" fmla="*/ 9 w 36"/>
                <a:gd name="T17" fmla="*/ 36 h 37"/>
                <a:gd name="T18" fmla="*/ 0 w 36"/>
                <a:gd name="T19" fmla="*/ 34 h 37"/>
                <a:gd name="T20" fmla="*/ 2 w 36"/>
                <a:gd name="T21" fmla="*/ 37 h 37"/>
                <a:gd name="T22" fmla="*/ 15 w 36"/>
                <a:gd name="T23" fmla="*/ 37 h 37"/>
                <a:gd name="T24" fmla="*/ 28 w 36"/>
                <a:gd name="T25" fmla="*/ 24 h 37"/>
                <a:gd name="T26" fmla="*/ 28 w 36"/>
                <a:gd name="T27" fmla="*/ 15 h 37"/>
                <a:gd name="T28" fmla="*/ 32 w 36"/>
                <a:gd name="T29" fmla="*/ 12 h 37"/>
                <a:gd name="T30" fmla="*/ 36 w 36"/>
                <a:gd name="T31" fmla="*/ 10 h 37"/>
                <a:gd name="T32" fmla="*/ 22 w 36"/>
                <a:gd name="T33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6" h="37">
                  <a:moveTo>
                    <a:pt x="22" y="0"/>
                  </a:moveTo>
                  <a:cubicBezTo>
                    <a:pt x="22" y="2"/>
                    <a:pt x="22" y="2"/>
                    <a:pt x="22" y="2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22" y="5"/>
                    <a:pt x="22" y="5"/>
                    <a:pt x="22" y="5"/>
                  </a:cubicBezTo>
                  <a:cubicBezTo>
                    <a:pt x="22" y="10"/>
                    <a:pt x="22" y="10"/>
                    <a:pt x="22" y="10"/>
                  </a:cubicBezTo>
                  <a:cubicBezTo>
                    <a:pt x="22" y="10"/>
                    <a:pt x="22" y="10"/>
                    <a:pt x="22" y="10"/>
                  </a:cubicBezTo>
                  <a:cubicBezTo>
                    <a:pt x="23" y="10"/>
                    <a:pt x="23" y="10"/>
                    <a:pt x="23" y="10"/>
                  </a:cubicBezTo>
                  <a:cubicBezTo>
                    <a:pt x="27" y="17"/>
                    <a:pt x="26" y="26"/>
                    <a:pt x="21" y="32"/>
                  </a:cubicBezTo>
                  <a:cubicBezTo>
                    <a:pt x="18" y="35"/>
                    <a:pt x="13" y="36"/>
                    <a:pt x="9" y="36"/>
                  </a:cubicBezTo>
                  <a:cubicBezTo>
                    <a:pt x="6" y="36"/>
                    <a:pt x="3" y="36"/>
                    <a:pt x="0" y="34"/>
                  </a:cubicBezTo>
                  <a:cubicBezTo>
                    <a:pt x="2" y="37"/>
                    <a:pt x="2" y="37"/>
                    <a:pt x="2" y="37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22" y="37"/>
                    <a:pt x="28" y="31"/>
                    <a:pt x="28" y="24"/>
                  </a:cubicBezTo>
                  <a:cubicBezTo>
                    <a:pt x="28" y="15"/>
                    <a:pt x="28" y="15"/>
                    <a:pt x="28" y="15"/>
                  </a:cubicBezTo>
                  <a:cubicBezTo>
                    <a:pt x="30" y="15"/>
                    <a:pt x="31" y="14"/>
                    <a:pt x="32" y="12"/>
                  </a:cubicBezTo>
                  <a:cubicBezTo>
                    <a:pt x="36" y="10"/>
                    <a:pt x="36" y="10"/>
                    <a:pt x="36" y="10"/>
                  </a:cubicBezTo>
                  <a:lnTo>
                    <a:pt x="22" y="0"/>
                  </a:lnTo>
                  <a:close/>
                </a:path>
              </a:pathLst>
            </a:custGeom>
            <a:solidFill>
              <a:srgbClr val="E71E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65"/>
            </a:p>
          </p:txBody>
        </p:sp>
        <p:sp>
          <p:nvSpPr>
            <p:cNvPr id="219" name="Freeform 286"/>
            <p:cNvSpPr>
              <a:spLocks/>
            </p:cNvSpPr>
            <p:nvPr userDrawn="1"/>
          </p:nvSpPr>
          <p:spPr bwMode="gray">
            <a:xfrm>
              <a:off x="4532313" y="4518025"/>
              <a:ext cx="87312" cy="77787"/>
            </a:xfrm>
            <a:custGeom>
              <a:avLst/>
              <a:gdLst>
                <a:gd name="T0" fmla="*/ 9 w 26"/>
                <a:gd name="T1" fmla="*/ 25 h 25"/>
                <a:gd name="T2" fmla="*/ 20 w 26"/>
                <a:gd name="T3" fmla="*/ 20 h 25"/>
                <a:gd name="T4" fmla="*/ 22 w 26"/>
                <a:gd name="T5" fmla="*/ 0 h 25"/>
                <a:gd name="T6" fmla="*/ 0 w 26"/>
                <a:gd name="T7" fmla="*/ 22 h 25"/>
                <a:gd name="T8" fmla="*/ 9 w 26"/>
                <a:gd name="T9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25">
                  <a:moveTo>
                    <a:pt x="9" y="25"/>
                  </a:moveTo>
                  <a:cubicBezTo>
                    <a:pt x="13" y="25"/>
                    <a:pt x="17" y="23"/>
                    <a:pt x="20" y="20"/>
                  </a:cubicBezTo>
                  <a:cubicBezTo>
                    <a:pt x="26" y="15"/>
                    <a:pt x="26" y="6"/>
                    <a:pt x="22" y="0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3" y="24"/>
                    <a:pt x="6" y="25"/>
                    <a:pt x="9" y="25"/>
                  </a:cubicBezTo>
                  <a:close/>
                </a:path>
              </a:pathLst>
            </a:custGeom>
            <a:solidFill>
              <a:srgbClr val="E71E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65"/>
            </a:p>
          </p:txBody>
        </p:sp>
        <p:sp>
          <p:nvSpPr>
            <p:cNvPr id="220" name="Oval 287"/>
            <p:cNvSpPr>
              <a:spLocks noChangeArrowheads="1"/>
            </p:cNvSpPr>
            <p:nvPr userDrawn="1"/>
          </p:nvSpPr>
          <p:spPr bwMode="gray">
            <a:xfrm>
              <a:off x="4625975" y="4511675"/>
              <a:ext cx="6350" cy="6350"/>
            </a:xfrm>
            <a:prstGeom prst="ellipse">
              <a:avLst/>
            </a:prstGeom>
            <a:solidFill>
              <a:srgbClr val="DFDF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65"/>
            </a:p>
          </p:txBody>
        </p:sp>
        <p:sp>
          <p:nvSpPr>
            <p:cNvPr id="221" name="Freeform 288"/>
            <p:cNvSpPr>
              <a:spLocks/>
            </p:cNvSpPr>
            <p:nvPr userDrawn="1"/>
          </p:nvSpPr>
          <p:spPr bwMode="gray">
            <a:xfrm>
              <a:off x="4595813" y="4592638"/>
              <a:ext cx="9525" cy="9525"/>
            </a:xfrm>
            <a:custGeom>
              <a:avLst/>
              <a:gdLst>
                <a:gd name="T0" fmla="*/ 6 w 6"/>
                <a:gd name="T1" fmla="*/ 0 h 6"/>
                <a:gd name="T2" fmla="*/ 6 w 6"/>
                <a:gd name="T3" fmla="*/ 6 h 6"/>
                <a:gd name="T4" fmla="*/ 0 w 6"/>
                <a:gd name="T5" fmla="*/ 0 h 6"/>
                <a:gd name="T6" fmla="*/ 6 w 6"/>
                <a:gd name="T7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6">
                  <a:moveTo>
                    <a:pt x="6" y="0"/>
                  </a:moveTo>
                  <a:lnTo>
                    <a:pt x="6" y="6"/>
                  </a:lnTo>
                  <a:lnTo>
                    <a:pt x="0" y="0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E71E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65"/>
            </a:p>
          </p:txBody>
        </p:sp>
        <p:sp>
          <p:nvSpPr>
            <p:cNvPr id="222" name="Freeform 289"/>
            <p:cNvSpPr>
              <a:spLocks/>
            </p:cNvSpPr>
            <p:nvPr userDrawn="1"/>
          </p:nvSpPr>
          <p:spPr bwMode="gray">
            <a:xfrm>
              <a:off x="4581525" y="4592638"/>
              <a:ext cx="11112" cy="12700"/>
            </a:xfrm>
            <a:custGeom>
              <a:avLst/>
              <a:gdLst>
                <a:gd name="T0" fmla="*/ 7 w 7"/>
                <a:gd name="T1" fmla="*/ 0 h 8"/>
                <a:gd name="T2" fmla="*/ 7 w 7"/>
                <a:gd name="T3" fmla="*/ 8 h 8"/>
                <a:gd name="T4" fmla="*/ 0 w 7"/>
                <a:gd name="T5" fmla="*/ 2 h 8"/>
                <a:gd name="T6" fmla="*/ 7 w 7"/>
                <a:gd name="T7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8">
                  <a:moveTo>
                    <a:pt x="7" y="0"/>
                  </a:moveTo>
                  <a:lnTo>
                    <a:pt x="7" y="8"/>
                  </a:lnTo>
                  <a:lnTo>
                    <a:pt x="0" y="2"/>
                  </a:lnTo>
                  <a:lnTo>
                    <a:pt x="7" y="0"/>
                  </a:lnTo>
                  <a:close/>
                </a:path>
              </a:pathLst>
            </a:custGeom>
            <a:solidFill>
              <a:srgbClr val="E71E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65"/>
            </a:p>
          </p:txBody>
        </p:sp>
      </p:grpSp>
      <p:sp>
        <p:nvSpPr>
          <p:cNvPr id="2" name="Rectangle 1"/>
          <p:cNvSpPr/>
          <p:nvPr/>
        </p:nvSpPr>
        <p:spPr bwMode="auto">
          <a:xfrm>
            <a:off x="359016" y="1366952"/>
            <a:ext cx="7172008" cy="3496553"/>
          </a:xfrm>
          <a:prstGeom prst="rect">
            <a:avLst/>
          </a:prstGeom>
          <a:solidFill>
            <a:schemeClr val="accent1">
              <a:alpha val="94000"/>
            </a:schemeClr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34471" tIns="107577" rIns="134471" bIns="107577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685625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765" dirty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a typeface="Segoe UI" pitchFamily="34" charset="0"/>
                <a:cs typeface="Segoe UI" pitchFamily="34" charset="0"/>
              </a:rPr>
              <a:t>    </a:t>
            </a:r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 bwMode="auto">
          <a:xfrm>
            <a:off x="359016" y="1366952"/>
            <a:ext cx="7172008" cy="1793104"/>
          </a:xfrm>
          <a:noFill/>
        </p:spPr>
        <p:txBody>
          <a:bodyPr lIns="146304" tIns="91440" rIns="146304" bIns="91440" anchor="t" anchorCtr="0"/>
          <a:lstStyle>
            <a:lvl1pPr>
              <a:defRPr sz="4706" spc="-74" baseline="0">
                <a:gradFill>
                  <a:gsLst>
                    <a:gs pos="76768">
                      <a:srgbClr val="FFFFFF"/>
                    </a:gs>
                    <a:gs pos="53000">
                      <a:srgbClr val="FFFFFF"/>
                    </a:gs>
                  </a:gsLst>
                  <a:lin ang="5400000" scaled="0"/>
                </a:gradFill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4" hasCustomPrompt="1"/>
          </p:nvPr>
        </p:nvSpPr>
        <p:spPr bwMode="auto">
          <a:xfrm>
            <a:off x="359016" y="3160037"/>
            <a:ext cx="7172008" cy="1703449"/>
          </a:xfrm>
        </p:spPr>
        <p:txBody>
          <a:bodyPr tIns="109728" bIns="109728">
            <a:noAutofit/>
          </a:bodyPr>
          <a:lstStyle>
            <a:lvl1pPr marL="0" indent="0">
              <a:spcBef>
                <a:spcPts val="0"/>
              </a:spcBef>
              <a:buNone/>
              <a:defRPr sz="2745">
                <a:gradFill>
                  <a:gsLst>
                    <a:gs pos="76768">
                      <a:srgbClr val="FFFFFF"/>
                    </a:gs>
                    <a:gs pos="53000">
                      <a:srgbClr val="FFFFFF"/>
                    </a:gs>
                  </a:gsLst>
                  <a:lin ang="5400000" scaled="0"/>
                </a:gradFill>
              </a:defRPr>
            </a:lvl1pPr>
          </a:lstStyle>
          <a:p>
            <a:pPr lvl="0"/>
            <a:r>
              <a:rPr lang="en-US" dirty="0"/>
              <a:t>Speaker Name</a:t>
            </a:r>
          </a:p>
        </p:txBody>
      </p:sp>
      <p:pic>
        <p:nvPicPr>
          <p:cNvPr id="223" name="Picture 222"/>
          <p:cNvPicPr>
            <a:picLocks noChangeAspect="1"/>
          </p:cNvPicPr>
          <p:nvPr/>
        </p:nvPicPr>
        <p:blipFill rotWithShape="1">
          <a:blip r:embed="rId3"/>
          <a:srcRect t="888"/>
          <a:stretch/>
        </p:blipFill>
        <p:spPr>
          <a:xfrm>
            <a:off x="0" y="5508843"/>
            <a:ext cx="12192414" cy="1379349"/>
          </a:xfrm>
          <a:prstGeom prst="rect">
            <a:avLst/>
          </a:prstGeom>
        </p:spPr>
      </p:pic>
      <p:pic>
        <p:nvPicPr>
          <p:cNvPr id="227" name="Picture 22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12622" y="4910918"/>
            <a:ext cx="2042662" cy="1797726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invGray">
          <a:xfrm>
            <a:off x="600220" y="6110931"/>
            <a:ext cx="1668929" cy="268146"/>
          </a:xfrm>
          <a:prstGeom prst="rect">
            <a:avLst/>
          </a:prstGeom>
        </p:spPr>
      </p:pic>
      <p:pic>
        <p:nvPicPr>
          <p:cNvPr id="224" name="Man with laptop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016438" y="3927773"/>
            <a:ext cx="1486439" cy="2129730"/>
          </a:xfrm>
          <a:prstGeom prst="rect">
            <a:avLst/>
          </a:prstGeom>
        </p:spPr>
      </p:pic>
      <p:pic>
        <p:nvPicPr>
          <p:cNvPr id="225" name="Girl with tablet and basketball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661193" y="4486496"/>
            <a:ext cx="1262547" cy="1639521"/>
          </a:xfrm>
          <a:prstGeom prst="rect">
            <a:avLst/>
          </a:prstGeom>
        </p:spPr>
      </p:pic>
      <p:pic>
        <p:nvPicPr>
          <p:cNvPr id="226" name="Woman with phone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74722" y="4063560"/>
            <a:ext cx="1124357" cy="19939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8446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sz="quarter" idx="12" hasCustomPrompt="1"/>
          </p:nvPr>
        </p:nvSpPr>
        <p:spPr>
          <a:xfrm>
            <a:off x="359016" y="3877271"/>
            <a:ext cx="8367343" cy="1794661"/>
          </a:xfrm>
          <a:noFill/>
        </p:spPr>
        <p:txBody>
          <a:bodyPr lIns="146304" tIns="109728" rIns="146304" bIns="109728">
            <a:noAutofit/>
          </a:bodyPr>
          <a:lstStyle>
            <a:lvl1pPr marL="0" indent="0">
              <a:spcBef>
                <a:spcPts val="0"/>
              </a:spcBef>
              <a:buNone/>
              <a:defRPr sz="2745" spc="0" baseline="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+mj-lt"/>
              </a:defRPr>
            </a:lvl1pPr>
          </a:lstStyle>
          <a:p>
            <a:pPr lvl="0"/>
            <a:r>
              <a:rPr lang="en-US" dirty="0"/>
              <a:t>Speaker Name</a:t>
            </a:r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359016" y="2075840"/>
            <a:ext cx="9562678" cy="1801436"/>
          </a:xfrm>
          <a:noFill/>
        </p:spPr>
        <p:txBody>
          <a:bodyPr lIns="146304" tIns="91440" rIns="146304" bIns="91440" anchor="t" anchorCtr="0"/>
          <a:lstStyle>
            <a:lvl1pPr>
              <a:defRPr sz="4706" spc="-74" baseline="0">
                <a:gradFill>
                  <a:gsLst>
                    <a:gs pos="3333">
                      <a:schemeClr val="tx2"/>
                    </a:gs>
                    <a:gs pos="39000">
                      <a:schemeClr val="tx2"/>
                    </a:gs>
                  </a:gsLst>
                  <a:lin ang="5400000" scaled="0"/>
                </a:gradFill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invGray">
          <a:xfrm>
            <a:off x="597669" y="6118623"/>
            <a:ext cx="1674027" cy="2689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6304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&amp; 2-color Non-bullet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359016" y="1189177"/>
            <a:ext cx="11473969" cy="1931322"/>
          </a:xfrm>
        </p:spPr>
        <p:txBody>
          <a:bodyPr lIns="164592" rIns="164592"/>
          <a:lstStyle>
            <a:lvl1pPr marL="0" indent="0">
              <a:buNone/>
              <a:defRPr sz="3530">
                <a:gradFill>
                  <a:gsLst>
                    <a:gs pos="1250">
                      <a:schemeClr val="tx2"/>
                    </a:gs>
                    <a:gs pos="99000">
                      <a:schemeClr val="tx2"/>
                    </a:gs>
                  </a:gsLst>
                  <a:lin ang="5400000" scaled="0"/>
                </a:gradFill>
              </a:defRPr>
            </a:lvl1pPr>
            <a:lvl2pPr marL="0" indent="0">
              <a:buFontTx/>
              <a:buNone/>
              <a:defRPr sz="1961"/>
            </a:lvl2pPr>
            <a:lvl3pPr marL="168084" indent="0">
              <a:buNone/>
              <a:defRPr/>
            </a:lvl3pPr>
            <a:lvl4pPr marL="336168" indent="0">
              <a:buNone/>
              <a:defRPr/>
            </a:lvl4pPr>
            <a:lvl5pPr marL="504253" indent="0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45846145"/>
      </p:ext>
    </p:extLst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&amp; Non-bullet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359016" y="1189177"/>
            <a:ext cx="11473969" cy="1931322"/>
          </a:xfrm>
        </p:spPr>
        <p:txBody>
          <a:bodyPr lIns="164592" rIns="164592"/>
          <a:lstStyle>
            <a:lvl1pPr marL="0" indent="0">
              <a:buNone/>
              <a:defRPr>
                <a:gradFill>
                  <a:gsLst>
                    <a:gs pos="1250">
                      <a:schemeClr val="tx1"/>
                    </a:gs>
                    <a:gs pos="99000">
                      <a:schemeClr val="tx1"/>
                    </a:gs>
                  </a:gsLst>
                  <a:lin ang="5400000" scaled="0"/>
                </a:gradFill>
              </a:defRPr>
            </a:lvl1pPr>
            <a:lvl2pPr marL="0" indent="0">
              <a:buFontTx/>
              <a:buNone/>
              <a:defRPr sz="1961"/>
            </a:lvl2pPr>
            <a:lvl3pPr marL="168084" indent="0">
              <a:buNone/>
              <a:defRPr/>
            </a:lvl3pPr>
            <a:lvl4pPr marL="336168" indent="0">
              <a:buNone/>
              <a:defRPr/>
            </a:lvl4pPr>
            <a:lvl5pPr marL="504253" indent="0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0584995"/>
      </p:ext>
    </p:extLst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 1st level colo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359016" y="1189177"/>
            <a:ext cx="11473969" cy="1997712"/>
          </a:xfrm>
        </p:spPr>
        <p:txBody>
          <a:bodyPr wrap="square">
            <a:spAutoFit/>
          </a:bodyPr>
          <a:lstStyle>
            <a:lvl1pPr>
              <a:defRPr sz="3530">
                <a:gradFill>
                  <a:gsLst>
                    <a:gs pos="1250">
                      <a:schemeClr val="tx2"/>
                    </a:gs>
                    <a:gs pos="99000">
                      <a:schemeClr val="tx2"/>
                    </a:gs>
                  </a:gsLst>
                  <a:lin ang="5400000" scaled="0"/>
                </a:gradFill>
              </a:defRPr>
            </a:lvl1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545632372"/>
      </p:ext>
    </p:extLst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359016" y="1189177"/>
            <a:ext cx="11473969" cy="1997712"/>
          </a:xfrm>
        </p:spPr>
        <p:txBody>
          <a:bodyPr wrap="square">
            <a:spAutoFit/>
          </a:bodyPr>
          <a:lstStyle>
            <a:lvl1pPr>
              <a:defRPr sz="3530"/>
            </a:lvl1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179195409"/>
      </p:ext>
    </p:extLst>
  </p:cSld>
  <p:clrMapOvr>
    <a:masterClrMapping/>
  </p:clrMapOvr>
  <p:transition>
    <p:fade/>
  </p:transition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lumn 2-color Non-bullet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359016" y="1189176"/>
            <a:ext cx="5498540" cy="1880515"/>
          </a:xfrm>
        </p:spPr>
        <p:txBody>
          <a:bodyPr wrap="square">
            <a:spAutoFit/>
          </a:bodyPr>
          <a:lstStyle>
            <a:lvl1pPr marL="0" indent="0">
              <a:spcBef>
                <a:spcPts val="900"/>
              </a:spcBef>
              <a:buClr>
                <a:schemeClr val="tx1"/>
              </a:buClr>
              <a:buFont typeface="Wingdings" pitchFamily="2" charset="2"/>
              <a:buNone/>
              <a:defRPr sz="3138">
                <a:gradFill>
                  <a:gsLst>
                    <a:gs pos="1250">
                      <a:schemeClr val="tx2"/>
                    </a:gs>
                    <a:gs pos="99000">
                      <a:schemeClr val="tx2"/>
                    </a:gs>
                  </a:gsLst>
                  <a:lin ang="5400000" scaled="0"/>
                </a:gradFill>
              </a:defRPr>
            </a:lvl1pPr>
            <a:lvl2pPr marL="0" indent="0">
              <a:buNone/>
              <a:defRPr sz="1961"/>
            </a:lvl2pPr>
            <a:lvl3pPr marL="170419" indent="0">
              <a:buNone/>
              <a:tabLst/>
              <a:defRPr sz="1961"/>
            </a:lvl3pPr>
            <a:lvl4pPr marL="338503" indent="0">
              <a:buNone/>
              <a:defRPr/>
            </a:lvl4pPr>
            <a:lvl5pPr marL="504253" indent="0">
              <a:buNone/>
              <a:tabLst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6335003" y="1187644"/>
            <a:ext cx="5498540" cy="1880515"/>
          </a:xfrm>
        </p:spPr>
        <p:txBody>
          <a:bodyPr wrap="square">
            <a:spAutoFit/>
          </a:bodyPr>
          <a:lstStyle>
            <a:lvl1pPr marL="0" indent="0">
              <a:spcBef>
                <a:spcPts val="900"/>
              </a:spcBef>
              <a:buClr>
                <a:schemeClr val="tx1"/>
              </a:buClr>
              <a:buFont typeface="Wingdings" pitchFamily="2" charset="2"/>
              <a:buNone/>
              <a:defRPr sz="3138">
                <a:gradFill>
                  <a:gsLst>
                    <a:gs pos="1250">
                      <a:schemeClr val="tx2"/>
                    </a:gs>
                    <a:gs pos="99000">
                      <a:schemeClr val="tx2"/>
                    </a:gs>
                  </a:gsLst>
                  <a:lin ang="5400000" scaled="0"/>
                </a:gradFill>
              </a:defRPr>
            </a:lvl1pPr>
            <a:lvl2pPr marL="0" indent="0">
              <a:buNone/>
              <a:defRPr sz="1961"/>
            </a:lvl2pPr>
            <a:lvl3pPr marL="170419" indent="0">
              <a:buNone/>
              <a:tabLst/>
              <a:defRPr sz="1961"/>
            </a:lvl3pPr>
            <a:lvl4pPr marL="338503" indent="0">
              <a:buNone/>
              <a:defRPr/>
            </a:lvl4pPr>
            <a:lvl5pPr marL="504253" indent="0">
              <a:buNone/>
              <a:tabLst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534608"/>
      </p:ext>
    </p:extLst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lumn Non-bullet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359016" y="1187644"/>
            <a:ext cx="5498540" cy="1880515"/>
          </a:xfrm>
        </p:spPr>
        <p:txBody>
          <a:bodyPr wrap="square">
            <a:spAutoFit/>
          </a:bodyPr>
          <a:lstStyle>
            <a:lvl1pPr marL="0" indent="0">
              <a:spcBef>
                <a:spcPts val="900"/>
              </a:spcBef>
              <a:buClr>
                <a:schemeClr val="tx1"/>
              </a:buClr>
              <a:buFont typeface="Wingdings" pitchFamily="2" charset="2"/>
              <a:buNone/>
              <a:defRPr sz="3138"/>
            </a:lvl1pPr>
            <a:lvl2pPr marL="0" indent="0">
              <a:buNone/>
              <a:defRPr sz="1961"/>
            </a:lvl2pPr>
            <a:lvl3pPr marL="170419" indent="0">
              <a:buNone/>
              <a:tabLst/>
              <a:defRPr sz="1961"/>
            </a:lvl3pPr>
            <a:lvl4pPr marL="338503" indent="0">
              <a:buNone/>
              <a:defRPr/>
            </a:lvl4pPr>
            <a:lvl5pPr marL="504253" indent="0">
              <a:buNone/>
              <a:tabLst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6335003" y="1187644"/>
            <a:ext cx="5498540" cy="1880515"/>
          </a:xfrm>
        </p:spPr>
        <p:txBody>
          <a:bodyPr wrap="square">
            <a:spAutoFit/>
          </a:bodyPr>
          <a:lstStyle>
            <a:lvl1pPr marL="0" indent="0">
              <a:spcBef>
                <a:spcPts val="900"/>
              </a:spcBef>
              <a:buClr>
                <a:schemeClr val="tx1"/>
              </a:buClr>
              <a:buFont typeface="Wingdings" pitchFamily="2" charset="2"/>
              <a:buNone/>
              <a:defRPr sz="3138"/>
            </a:lvl1pPr>
            <a:lvl2pPr marL="0" indent="0">
              <a:buNone/>
              <a:defRPr sz="1961"/>
            </a:lvl2pPr>
            <a:lvl3pPr marL="170419" indent="0">
              <a:buNone/>
              <a:tabLst/>
              <a:defRPr sz="1961"/>
            </a:lvl3pPr>
            <a:lvl4pPr marL="338503" indent="0">
              <a:buNone/>
              <a:defRPr/>
            </a:lvl4pPr>
            <a:lvl5pPr marL="504253" indent="0">
              <a:buNone/>
              <a:tabLst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6359133"/>
      </p:ext>
    </p:extLst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lumn Bullet text 1st level colo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358455" y="1187644"/>
            <a:ext cx="5498540" cy="1880515"/>
          </a:xfrm>
        </p:spPr>
        <p:txBody>
          <a:bodyPr wrap="square">
            <a:spAutoFit/>
          </a:bodyPr>
          <a:lstStyle>
            <a:lvl1pPr marL="211273" indent="-211273">
              <a:spcBef>
                <a:spcPts val="900"/>
              </a:spcBef>
              <a:buClr>
                <a:schemeClr val="tx2"/>
              </a:buClr>
              <a:buFont typeface="Arial" pitchFamily="34" charset="0"/>
              <a:buChar char="•"/>
              <a:defRPr sz="3138">
                <a:gradFill>
                  <a:gsLst>
                    <a:gs pos="1250">
                      <a:schemeClr val="tx2"/>
                    </a:gs>
                    <a:gs pos="99000">
                      <a:schemeClr val="tx2"/>
                    </a:gs>
                  </a:gsLst>
                  <a:lin ang="5400000" scaled="0"/>
                </a:gradFill>
              </a:defRPr>
            </a:lvl1pPr>
            <a:lvl2pPr marL="390554" indent="-171463">
              <a:defRPr sz="1961"/>
            </a:lvl2pPr>
            <a:lvl3pPr marL="514389" indent="-123834">
              <a:tabLst/>
              <a:defRPr sz="1961"/>
            </a:lvl3pPr>
            <a:lvl4pPr marL="647748" indent="-133360">
              <a:defRPr/>
            </a:lvl4pPr>
            <a:lvl5pPr marL="771583" indent="-123834">
              <a:tabLst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6335003" y="1187644"/>
            <a:ext cx="5498540" cy="1880515"/>
          </a:xfrm>
        </p:spPr>
        <p:txBody>
          <a:bodyPr wrap="square">
            <a:spAutoFit/>
          </a:bodyPr>
          <a:lstStyle>
            <a:lvl1pPr marL="211273" indent="-211273">
              <a:spcBef>
                <a:spcPts val="900"/>
              </a:spcBef>
              <a:buClr>
                <a:schemeClr val="tx2"/>
              </a:buClr>
              <a:buFont typeface="Arial" pitchFamily="34" charset="0"/>
              <a:buChar char="•"/>
              <a:defRPr sz="3138">
                <a:gradFill>
                  <a:gsLst>
                    <a:gs pos="1250">
                      <a:schemeClr val="tx2"/>
                    </a:gs>
                    <a:gs pos="99000">
                      <a:schemeClr val="tx2"/>
                    </a:gs>
                  </a:gsLst>
                  <a:lin ang="5400000" scaled="0"/>
                </a:gradFill>
              </a:defRPr>
            </a:lvl1pPr>
            <a:lvl2pPr marL="390554" indent="-171463">
              <a:defRPr sz="1961"/>
            </a:lvl2pPr>
            <a:lvl3pPr marL="514389" indent="-123834">
              <a:tabLst/>
              <a:defRPr sz="1961"/>
            </a:lvl3pPr>
            <a:lvl4pPr marL="647748" indent="-133360">
              <a:defRPr/>
            </a:lvl4pPr>
            <a:lvl5pPr marL="771583" indent="-123834">
              <a:tabLst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8627799"/>
      </p:ext>
    </p:extLst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lumn Bulle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358854" y="1187644"/>
            <a:ext cx="5498540" cy="1880515"/>
          </a:xfrm>
        </p:spPr>
        <p:txBody>
          <a:bodyPr wrap="square">
            <a:spAutoFit/>
          </a:bodyPr>
          <a:lstStyle>
            <a:lvl1pPr marL="211273" indent="-211273">
              <a:spcBef>
                <a:spcPts val="900"/>
              </a:spcBef>
              <a:buClr>
                <a:schemeClr val="tx1"/>
              </a:buClr>
              <a:buFont typeface="Arial" pitchFamily="34" charset="0"/>
              <a:buChar char="•"/>
              <a:defRPr sz="3138"/>
            </a:lvl1pPr>
            <a:lvl2pPr marL="390554" indent="-171463">
              <a:defRPr sz="1961"/>
            </a:lvl2pPr>
            <a:lvl3pPr marL="514389" indent="-123834">
              <a:tabLst/>
              <a:defRPr sz="1961"/>
            </a:lvl3pPr>
            <a:lvl4pPr marL="647748" indent="-133360">
              <a:defRPr/>
            </a:lvl4pPr>
            <a:lvl5pPr marL="771583" indent="-123834">
              <a:tabLst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6335003" y="1187644"/>
            <a:ext cx="5498540" cy="1880515"/>
          </a:xfrm>
        </p:spPr>
        <p:txBody>
          <a:bodyPr wrap="square">
            <a:spAutoFit/>
          </a:bodyPr>
          <a:lstStyle>
            <a:lvl1pPr marL="211273" indent="-211273">
              <a:spcBef>
                <a:spcPts val="900"/>
              </a:spcBef>
              <a:buClr>
                <a:schemeClr val="tx1"/>
              </a:buClr>
              <a:buFont typeface="Arial" pitchFamily="34" charset="0"/>
              <a:buChar char="•"/>
              <a:defRPr sz="3138"/>
            </a:lvl1pPr>
            <a:lvl2pPr marL="390554" indent="-171463">
              <a:defRPr sz="1961"/>
            </a:lvl2pPr>
            <a:lvl3pPr marL="514389" indent="-123834">
              <a:tabLst/>
              <a:defRPr sz="1961"/>
            </a:lvl3pPr>
            <a:lvl4pPr marL="647748" indent="-133360">
              <a:defRPr/>
            </a:lvl4pPr>
            <a:lvl5pPr marL="771583" indent="-123834">
              <a:tabLst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8121533"/>
      </p:ext>
    </p:extLst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187579019"/>
      </p:ext>
    </p:extLst>
  </p:cSld>
  <p:clrMapOvr>
    <a:masterClrMapping/>
  </p:clrMapOvr>
  <p:transition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mo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59016" y="1186356"/>
            <a:ext cx="9562681" cy="2697988"/>
          </a:xfrm>
          <a:noFill/>
        </p:spPr>
        <p:txBody>
          <a:bodyPr tIns="91440" bIns="91440" anchor="t" anchorCtr="0"/>
          <a:lstStyle>
            <a:lvl1pPr>
              <a:defRPr sz="5883" spc="-74" baseline="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</a:defRPr>
            </a:lvl1pPr>
          </a:lstStyle>
          <a:p>
            <a:r>
              <a:rPr lang="en-US" dirty="0"/>
              <a:t>Demo title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2" hasCustomPrompt="1"/>
          </p:nvPr>
        </p:nvSpPr>
        <p:spPr>
          <a:xfrm>
            <a:off x="359017" y="3877280"/>
            <a:ext cx="9562678" cy="1793881"/>
          </a:xfrm>
          <a:noFill/>
        </p:spPr>
        <p:txBody>
          <a:bodyPr lIns="182880" tIns="146304" rIns="182880" bIns="146304">
            <a:noAutofit/>
          </a:bodyPr>
          <a:lstStyle>
            <a:lvl1pPr marL="0" indent="0">
              <a:spcBef>
                <a:spcPts val="0"/>
              </a:spcBef>
              <a:buNone/>
              <a:defRPr sz="2745" spc="0" baseline="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+mj-lt"/>
              </a:defRPr>
            </a:lvl1pPr>
          </a:lstStyle>
          <a:p>
            <a:pPr lvl="0"/>
            <a:r>
              <a:rPr lang="en-US" dirty="0"/>
              <a:t>Speaker Name</a:t>
            </a:r>
          </a:p>
        </p:txBody>
      </p:sp>
    </p:spTree>
    <p:extLst>
      <p:ext uri="{BB962C8B-B14F-4D97-AF65-F5344CB8AC3E}">
        <p14:creationId xmlns:p14="http://schemas.microsoft.com/office/powerpoint/2010/main" val="319963541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ideo sl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59016" y="1186356"/>
            <a:ext cx="9562679" cy="2697988"/>
          </a:xfrm>
          <a:noFill/>
        </p:spPr>
        <p:txBody>
          <a:bodyPr tIns="91440" bIns="91440" anchor="t" anchorCtr="0"/>
          <a:lstStyle>
            <a:lvl1pPr>
              <a:defRPr lang="en-US" sz="5883" b="0" kern="1200" cap="none" spc="-74" baseline="0" dirty="0">
                <a:ln w="3175">
                  <a:noFill/>
                </a:ln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effectLst/>
                <a:latin typeface="+mj-lt"/>
                <a:ea typeface="+mn-ea"/>
                <a:cs typeface="Segoe UI" pitchFamily="34" charset="0"/>
              </a:defRPr>
            </a:lvl1pPr>
          </a:lstStyle>
          <a:p>
            <a:r>
              <a:rPr lang="en-US" dirty="0"/>
              <a:t>Video title</a:t>
            </a:r>
          </a:p>
        </p:txBody>
      </p:sp>
    </p:spTree>
    <p:extLst>
      <p:ext uri="{BB962C8B-B14F-4D97-AF65-F5344CB8AC3E}">
        <p14:creationId xmlns:p14="http://schemas.microsoft.com/office/powerpoint/2010/main" val="142761331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Title Accent Color 1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59016" y="2931081"/>
            <a:ext cx="11473969" cy="995838"/>
          </a:xfrm>
          <a:noFill/>
        </p:spPr>
        <p:txBody>
          <a:bodyPr wrap="square" tIns="91440" bIns="91440" anchor="t" anchorCtr="0">
            <a:spAutoFit/>
          </a:bodyPr>
          <a:lstStyle>
            <a:lvl1pPr>
              <a:defRPr sz="5883" spc="-74" baseline="0">
                <a:gradFill>
                  <a:gsLst>
                    <a:gs pos="100000">
                      <a:schemeClr val="tx1"/>
                    </a:gs>
                    <a:gs pos="0">
                      <a:schemeClr val="tx1"/>
                    </a:gs>
                  </a:gsLst>
                  <a:lin ang="5400000" scaled="0"/>
                </a:gradFill>
              </a:defRPr>
            </a:lvl1pPr>
          </a:lstStyle>
          <a:p>
            <a:r>
              <a:rPr lang="en-US" dirty="0"/>
              <a:t>Section title</a:t>
            </a:r>
          </a:p>
        </p:txBody>
      </p:sp>
    </p:spTree>
    <p:extLst>
      <p:ext uri="{BB962C8B-B14F-4D97-AF65-F5344CB8AC3E}">
        <p14:creationId xmlns:p14="http://schemas.microsoft.com/office/powerpoint/2010/main" val="383820537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Title Accent Color 2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59017" y="2931081"/>
            <a:ext cx="11462090" cy="995838"/>
          </a:xfrm>
          <a:noFill/>
        </p:spPr>
        <p:txBody>
          <a:bodyPr wrap="square" tIns="91440" bIns="91440" anchor="t" anchorCtr="0">
            <a:spAutoFit/>
          </a:bodyPr>
          <a:lstStyle>
            <a:lvl1pPr>
              <a:defRPr sz="5883" spc="-74" baseline="0">
                <a:gradFill>
                  <a:gsLst>
                    <a:gs pos="100000">
                      <a:schemeClr val="tx1"/>
                    </a:gs>
                    <a:gs pos="0">
                      <a:schemeClr val="tx1"/>
                    </a:gs>
                  </a:gsLst>
                  <a:lin ang="5400000" scaled="0"/>
                </a:gradFill>
              </a:defRPr>
            </a:lvl1pPr>
          </a:lstStyle>
          <a:p>
            <a:r>
              <a:rPr lang="en-US" dirty="0"/>
              <a:t>Section title</a:t>
            </a:r>
          </a:p>
        </p:txBody>
      </p:sp>
    </p:spTree>
    <p:extLst>
      <p:ext uri="{BB962C8B-B14F-4D97-AF65-F5344CB8AC3E}">
        <p14:creationId xmlns:p14="http://schemas.microsoft.com/office/powerpoint/2010/main" val="354820221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Title Accent Color 3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59016" y="2931081"/>
            <a:ext cx="11473969" cy="995838"/>
          </a:xfrm>
          <a:noFill/>
        </p:spPr>
        <p:txBody>
          <a:bodyPr wrap="square" tIns="91440" bIns="91440" anchor="t" anchorCtr="0">
            <a:spAutoFit/>
          </a:bodyPr>
          <a:lstStyle>
            <a:lvl1pPr>
              <a:defRPr sz="5883" spc="-74" baseline="0">
                <a:gradFill>
                  <a:gsLst>
                    <a:gs pos="100000">
                      <a:schemeClr val="tx1"/>
                    </a:gs>
                    <a:gs pos="0">
                      <a:schemeClr val="tx1"/>
                    </a:gs>
                  </a:gsLst>
                  <a:lin ang="5400000" scaled="0"/>
                </a:gradFill>
              </a:defRPr>
            </a:lvl1pPr>
          </a:lstStyle>
          <a:p>
            <a:r>
              <a:rPr lang="en-US" dirty="0"/>
              <a:t>Section title</a:t>
            </a:r>
          </a:p>
        </p:txBody>
      </p:sp>
    </p:spTree>
    <p:extLst>
      <p:ext uri="{BB962C8B-B14F-4D97-AF65-F5344CB8AC3E}">
        <p14:creationId xmlns:p14="http://schemas.microsoft.com/office/powerpoint/2010/main" val="7583618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50-50 Right Photo Lay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59015" y="1217198"/>
            <a:ext cx="5498540" cy="856709"/>
          </a:xfrm>
        </p:spPr>
        <p:txBody>
          <a:bodyPr wrap="square">
            <a:spAutoFit/>
          </a:bodyPr>
          <a:lstStyle>
            <a:lvl1pPr>
              <a:defRPr sz="4852" baseline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</a:defRPr>
            </a:lvl1pPr>
          </a:lstStyle>
          <a:p>
            <a:r>
              <a:rPr lang="en-US" dirty="0"/>
              <a:t>50/50 photo layout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6097037" y="0"/>
            <a:ext cx="6094963" cy="6858000"/>
          </a:xfrm>
          <a:blipFill>
            <a:blip r:embed="rId2"/>
            <a:stretch>
              <a:fillRect/>
            </a:stretch>
          </a:blipFill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150000"/>
              </a:lnSpc>
              <a:spcBef>
                <a:spcPts val="0"/>
              </a:spcBef>
              <a:buNone/>
              <a:defRPr sz="2745" baseline="0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on icon below</a:t>
            </a:r>
            <a:br>
              <a:rPr lang="en-US" dirty="0"/>
            </a:br>
            <a:r>
              <a:rPr lang="en-US" dirty="0"/>
              <a:t>to insert a new photo</a:t>
            </a:r>
          </a:p>
        </p:txBody>
      </p:sp>
    </p:spTree>
    <p:extLst>
      <p:ext uri="{BB962C8B-B14F-4D97-AF65-F5344CB8AC3E}">
        <p14:creationId xmlns:p14="http://schemas.microsoft.com/office/powerpoint/2010/main" val="3690105264"/>
      </p:ext>
    </p:extLst>
  </p:cSld>
  <p:clrMapOvr>
    <a:masterClrMapping/>
  </p:clrMapOvr>
  <p:transition>
    <p:fade/>
  </p:transition>
  <p:extLst mod="1">
    <p:ext uri="{DCECCB84-F9BA-43D5-87BE-67443E8EF086}">
      <p15:sldGuideLst xmlns:p15="http://schemas.microsoft.com/office/powerpoint/2012/main">
        <p15:guide id="1" pos="2937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80694202"/>
      </p:ext>
    </p:extLst>
  </p:cSld>
  <p:clrMapOvr>
    <a:masterClrMapping/>
  </p:clrMapOvr>
  <p:transition>
    <p:fade/>
  </p:transition>
  <p:hf sldNum="0"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Accent Color 1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4349989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Accent Color 2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83768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Accent Color 3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1122101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veloper Co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 dirty="0"/>
              <a:t>Slide for developer code</a:t>
            </a:r>
          </a:p>
        </p:txBody>
      </p:sp>
      <p:sp>
        <p:nvSpPr>
          <p:cNvPr id="3" name="Rectangle 2"/>
          <p:cNvSpPr/>
          <p:nvPr/>
        </p:nvSpPr>
        <p:spPr bwMode="hidden">
          <a:xfrm>
            <a:off x="3" y="1189176"/>
            <a:ext cx="12192000" cy="5668824"/>
          </a:xfrm>
          <a:prstGeom prst="rect">
            <a:avLst/>
          </a:prstGeom>
          <a:solidFill>
            <a:srgbClr val="FFFFFF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4293" tIns="34293" rIns="34293" bIns="3429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685625" fontAlgn="base">
              <a:spcBef>
                <a:spcPct val="0"/>
              </a:spcBef>
              <a:spcAft>
                <a:spcPct val="0"/>
              </a:spcAft>
            </a:pPr>
            <a:endParaRPr lang="en-US" sz="1324" dirty="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359017" y="1197325"/>
            <a:ext cx="11473968" cy="1997712"/>
          </a:xfrm>
        </p:spPr>
        <p:txBody>
          <a:bodyPr/>
          <a:lstStyle>
            <a:lvl1pPr marL="0" indent="0">
              <a:buNone/>
              <a:defRPr sz="3138">
                <a:gradFill>
                  <a:gsLst>
                    <a:gs pos="1250">
                      <a:srgbClr val="000000"/>
                    </a:gs>
                    <a:gs pos="100000">
                      <a:srgbClr val="000000"/>
                    </a:gs>
                  </a:gsLst>
                  <a:lin ang="5400000" scaled="0"/>
                </a:gradFill>
                <a:latin typeface="Consolas" panose="020B0609020204030204" pitchFamily="49" charset="0"/>
                <a:cs typeface="Consolas" panose="020B0609020204030204" pitchFamily="49" charset="0"/>
              </a:defRPr>
            </a:lvl1pPr>
            <a:lvl2pPr marL="254812" indent="0">
              <a:buNone/>
              <a:defRPr>
                <a:gradFill>
                  <a:gsLst>
                    <a:gs pos="1250">
                      <a:srgbClr val="000000"/>
                    </a:gs>
                    <a:gs pos="100000">
                      <a:srgbClr val="000000"/>
                    </a:gs>
                  </a:gsLst>
                  <a:lin ang="5400000" scaled="0"/>
                </a:gradFill>
                <a:latin typeface="Consolas" panose="020B0609020204030204" pitchFamily="49" charset="0"/>
                <a:cs typeface="Consolas" panose="020B0609020204030204" pitchFamily="49" charset="0"/>
              </a:defRPr>
            </a:lvl2pPr>
            <a:lvl3pPr marL="429848" indent="0">
              <a:buNone/>
              <a:defRPr>
                <a:gradFill>
                  <a:gsLst>
                    <a:gs pos="1250">
                      <a:srgbClr val="000000"/>
                    </a:gs>
                    <a:gs pos="100000">
                      <a:srgbClr val="000000"/>
                    </a:gs>
                  </a:gsLst>
                  <a:lin ang="5400000" scaled="0"/>
                </a:gradFill>
                <a:latin typeface="Consolas" panose="020B0609020204030204" pitchFamily="49" charset="0"/>
                <a:cs typeface="Consolas" panose="020B0609020204030204" pitchFamily="49" charset="0"/>
              </a:defRPr>
            </a:lvl3pPr>
            <a:lvl4pPr marL="598930" indent="0">
              <a:buNone/>
              <a:defRPr>
                <a:gradFill>
                  <a:gsLst>
                    <a:gs pos="1250">
                      <a:srgbClr val="000000"/>
                    </a:gs>
                    <a:gs pos="100000">
                      <a:srgbClr val="000000"/>
                    </a:gs>
                  </a:gsLst>
                  <a:lin ang="5400000" scaled="0"/>
                </a:gradFill>
                <a:latin typeface="Consolas" panose="020B0609020204030204" pitchFamily="49" charset="0"/>
                <a:cs typeface="Consolas" panose="020B0609020204030204" pitchFamily="49" charset="0"/>
              </a:defRPr>
            </a:lvl4pPr>
            <a:lvl5pPr marL="772774" indent="0">
              <a:buNone/>
              <a:defRPr>
                <a:gradFill>
                  <a:gsLst>
                    <a:gs pos="1250">
                      <a:srgbClr val="000000"/>
                    </a:gs>
                    <a:gs pos="100000">
                      <a:srgbClr val="000000"/>
                    </a:gs>
                  </a:gsLst>
                  <a:lin ang="5400000" scaled="0"/>
                </a:gradFill>
                <a:latin typeface="Consolas" panose="020B0609020204030204" pitchFamily="49" charset="0"/>
                <a:cs typeface="Consolas" panose="020B0609020204030204" pitchFamily="49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6322976"/>
      </p:ext>
    </p:extLst>
  </p:cSld>
  <p:clrMapOvr>
    <a:masterClrMapping/>
  </p:clrMapOvr>
  <p:transition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losing logo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3"/>
          <p:cNvSpPr txBox="1">
            <a:spLocks noChangeArrowheads="1"/>
          </p:cNvSpPr>
          <p:nvPr/>
        </p:nvSpPr>
        <p:spPr bwMode="blackWhite">
          <a:xfrm>
            <a:off x="377401" y="6198020"/>
            <a:ext cx="11473969" cy="368913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179310" tIns="143448" rIns="179310" bIns="143448" numCol="1" anchor="t" anchorCtr="0" compatLnSpc="1">
            <a:prstTxWarp prst="textNoShape">
              <a:avLst/>
            </a:prstTxWarp>
            <a:spAutoFit/>
          </a:bodyPr>
          <a:lstStyle/>
          <a:p>
            <a:pPr defTabSz="685491" eaLnBrk="0" hangingPunct="0"/>
            <a:r>
              <a:rPr lang="en-US" sz="515" dirty="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cs typeface="Segoe UI" pitchFamily="34" charset="0"/>
              </a:rPr>
              <a:t>© 2014 Microsoft Corporation. All rights reserved.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invGray">
          <a:xfrm>
            <a:off x="600321" y="3083653"/>
            <a:ext cx="4298847" cy="6906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9227265"/>
      </p:ext>
    </p:extLst>
  </p:cSld>
  <p:clrMapOvr>
    <a:masterClrMapping/>
  </p:clrMapOvr>
  <p:transition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ck Notes slide Layout">
    <p:bg bwMode="black"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quarter" idx="10" hasCustomPrompt="1"/>
          </p:nvPr>
        </p:nvSpPr>
        <p:spPr bwMode="white">
          <a:xfrm>
            <a:off x="359016" y="1189177"/>
            <a:ext cx="11473969" cy="2396047"/>
          </a:xfrm>
          <a:prstGeom prst="rect">
            <a:avLst/>
          </a:prstGeom>
        </p:spPr>
        <p:txBody>
          <a:bodyPr/>
          <a:lstStyle>
            <a:lvl1pPr marL="213608" indent="-213608">
              <a:buClr>
                <a:schemeClr val="tx1"/>
              </a:buClr>
              <a:buSzPct val="90000"/>
              <a:buFont typeface="Arial" pitchFamily="34" charset="0"/>
              <a:buChar char="•"/>
              <a:defRPr sz="353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  <a:lvl2pPr marL="420211" indent="-206604">
              <a:buClr>
                <a:schemeClr val="tx1"/>
              </a:buClr>
              <a:buSzPct val="90000"/>
              <a:buFont typeface="Arial" pitchFamily="34" charset="0"/>
              <a:buChar char="•"/>
              <a:defRPr sz="3138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Segoe UI" pitchFamily="34" charset="0"/>
                <a:ea typeface="Segoe UI" pitchFamily="34" charset="0"/>
                <a:cs typeface="Segoe UI" pitchFamily="34" charset="0"/>
              </a:defRPr>
            </a:lvl2pPr>
            <a:lvl3pPr marL="633819" indent="-213608">
              <a:buClr>
                <a:schemeClr val="tx1"/>
              </a:buClr>
              <a:buSzPct val="90000"/>
              <a:buFont typeface="Arial" pitchFamily="34" charset="0"/>
              <a:buChar char="•"/>
              <a:defRPr sz="2745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Segoe UI" pitchFamily="34" charset="0"/>
                <a:ea typeface="Segoe UI" pitchFamily="34" charset="0"/>
                <a:cs typeface="Segoe UI" pitchFamily="34" charset="0"/>
              </a:defRPr>
            </a:lvl3pPr>
            <a:lvl4pPr marL="801903" indent="-168084">
              <a:buClr>
                <a:schemeClr val="tx1"/>
              </a:buClr>
              <a:buSzPct val="90000"/>
              <a:buFont typeface="Arial" pitchFamily="34" charset="0"/>
              <a:buChar char="•"/>
              <a:defRPr sz="2353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Segoe UI" pitchFamily="34" charset="0"/>
                <a:ea typeface="Segoe UI" pitchFamily="34" charset="0"/>
                <a:cs typeface="Segoe UI" pitchFamily="34" charset="0"/>
              </a:defRPr>
            </a:lvl4pPr>
            <a:lvl5pPr marL="969987" indent="-168084">
              <a:buClr>
                <a:schemeClr val="tx1"/>
              </a:buClr>
              <a:buSzPct val="90000"/>
              <a:buFont typeface="Arial" pitchFamily="34" charset="0"/>
              <a:buChar char="•"/>
              <a:defRPr sz="1961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Segoe UI" pitchFamily="34" charset="0"/>
                <a:ea typeface="Segoe UI" pitchFamily="34" charset="0"/>
                <a:cs typeface="Segoe UI" pitchFamily="34" charset="0"/>
              </a:defRPr>
            </a:lvl5pPr>
          </a:lstStyle>
          <a:p>
            <a:pPr lvl="0"/>
            <a:r>
              <a:rPr lang="en-US" dirty="0"/>
              <a:t>Use this Layout for Speaker Notes slides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1" y="6238876"/>
            <a:ext cx="12192001" cy="619125"/>
          </a:xfrm>
          <a:prstGeom prst="rect">
            <a:avLst/>
          </a:prstGeom>
          <a:solidFill>
            <a:srgbClr val="FFFF99"/>
          </a:solidFill>
        </p:spPr>
        <p:txBody>
          <a:bodyPr wrap="square" lIns="155457" tIns="77729" rIns="155457" bIns="77729" anchor="b" anchorCtr="0">
            <a:noAutofit/>
          </a:bodyPr>
          <a:lstStyle>
            <a:lvl1pPr algn="r">
              <a:buFont typeface="Arial" pitchFamily="34" charset="0"/>
              <a:buNone/>
              <a:defRPr sz="3138" spc="-37" baseline="0">
                <a:gradFill>
                  <a:gsLst>
                    <a:gs pos="0">
                      <a:srgbClr val="000000"/>
                    </a:gs>
                    <a:gs pos="100000">
                      <a:srgbClr val="000000"/>
                    </a:gs>
                  </a:gsLst>
                  <a:lin ang="5400000" scaled="0"/>
                </a:gradFill>
                <a:effectLst/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</a:lstStyle>
          <a:p>
            <a:pPr lvl="0"/>
            <a:r>
              <a:rPr lang="en-US" dirty="0"/>
              <a:t>Next: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 bwMode="white"/>
        <p:txBody>
          <a:bodyPr/>
          <a:lstStyle>
            <a:lvl1pPr>
              <a:defRPr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92739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 txBox="1">
            <a:spLocks noGrp="1"/>
          </p:cNvSpPr>
          <p:nvPr>
            <p:ph type="title"/>
          </p:nvPr>
        </p:nvSpPr>
        <p:spPr>
          <a:xfrm>
            <a:off x="1154951" y="2677646"/>
            <a:ext cx="4351026" cy="2283823"/>
          </a:xfrm>
        </p:spPr>
        <p:txBody>
          <a:bodyPr/>
          <a:lstStyle>
            <a:lvl1pPr>
              <a:defRPr sz="400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4" name="Text Placeholder 2"/>
          <p:cNvSpPr txBox="1">
            <a:spLocks noGrp="1"/>
          </p:cNvSpPr>
          <p:nvPr>
            <p:ph type="body" idx="1"/>
          </p:nvPr>
        </p:nvSpPr>
        <p:spPr>
          <a:xfrm>
            <a:off x="6895563" y="2677646"/>
            <a:ext cx="3757543" cy="2283823"/>
          </a:xfrm>
        </p:spPr>
        <p:txBody>
          <a:bodyPr anchor="ctr"/>
          <a:lstStyle>
            <a:lvl1pPr marL="0" indent="0">
              <a:buNone/>
              <a:defRPr sz="2000" cap="all">
                <a:solidFill>
                  <a:srgbClr val="EF53A5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5" name="Date Placeholder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27633E4E-A71D-4D7F-AFA8-74EC552F3A2C}" type="datetime1">
              <a:rPr lang="en-US"/>
              <a:pPr lvl="0"/>
              <a:t>9/8/2016</a:t>
            </a:fld>
            <a:endParaRPr lang="en-US" dirty="0"/>
          </a:p>
        </p:txBody>
      </p:sp>
      <p:sp>
        <p:nvSpPr>
          <p:cNvPr id="16" name="Footer Placeholder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             </a:t>
            </a:r>
          </a:p>
        </p:txBody>
      </p:sp>
      <p:sp>
        <p:nvSpPr>
          <p:cNvPr id="18" name="Slide Number Placeholder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63B4A165-A30E-421D-8CD5-247FD8D1F747}" type="slidenum"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4559779"/>
      </p:ext>
    </p:extLst>
  </p:cSld>
  <p:clrMapOvr>
    <a:masterClrMapping/>
  </p:clrMapOvr>
  <p:hf sldNum="0" hdr="0" ftr="0" dt="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Photo_O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2"/>
          <a:srcRect l="5057" r="21260"/>
          <a:stretch/>
        </p:blipFill>
        <p:spPr>
          <a:xfrm>
            <a:off x="0" y="0"/>
            <a:ext cx="12192414" cy="5600698"/>
          </a:xfrm>
          <a:prstGeom prst="rect">
            <a:avLst/>
          </a:prstGeom>
        </p:spPr>
      </p:pic>
      <p:grpSp>
        <p:nvGrpSpPr>
          <p:cNvPr id="12" name="Group 11"/>
          <p:cNvGrpSpPr/>
          <p:nvPr userDrawn="1"/>
        </p:nvGrpSpPr>
        <p:grpSpPr bwMode="gray">
          <a:xfrm>
            <a:off x="1201561" y="2899561"/>
            <a:ext cx="10990439" cy="2616228"/>
            <a:chOff x="1376363" y="1681163"/>
            <a:chExt cx="11109323" cy="3525837"/>
          </a:xfrm>
        </p:grpSpPr>
        <p:sp>
          <p:nvSpPr>
            <p:cNvPr id="13" name="Freeform 12"/>
            <p:cNvSpPr>
              <a:spLocks noChangeArrowheads="1"/>
            </p:cNvSpPr>
            <p:nvPr userDrawn="1"/>
          </p:nvSpPr>
          <p:spPr bwMode="gray">
            <a:xfrm>
              <a:off x="11109325" y="1889124"/>
              <a:ext cx="1365580" cy="2084388"/>
            </a:xfrm>
            <a:custGeom>
              <a:avLst/>
              <a:gdLst>
                <a:gd name="connsiteX0" fmla="*/ 1109663 w 1365580"/>
                <a:gd name="connsiteY0" fmla="*/ 0 h 2084388"/>
                <a:gd name="connsiteX1" fmla="*/ 1333299 w 1365580"/>
                <a:gd name="connsiteY1" fmla="*/ 21174 h 2084388"/>
                <a:gd name="connsiteX2" fmla="*/ 1365580 w 1365580"/>
                <a:gd name="connsiteY2" fmla="*/ 28969 h 2084388"/>
                <a:gd name="connsiteX3" fmla="*/ 1365580 w 1365580"/>
                <a:gd name="connsiteY3" fmla="*/ 2055419 h 2084388"/>
                <a:gd name="connsiteX4" fmla="*/ 1333299 w 1365580"/>
                <a:gd name="connsiteY4" fmla="*/ 2063214 h 2084388"/>
                <a:gd name="connsiteX5" fmla="*/ 1109663 w 1365580"/>
                <a:gd name="connsiteY5" fmla="*/ 2084388 h 2084388"/>
                <a:gd name="connsiteX6" fmla="*/ 0 w 1365580"/>
                <a:gd name="connsiteY6" fmla="*/ 1042194 h 2084388"/>
                <a:gd name="connsiteX7" fmla="*/ 1109663 w 1365580"/>
                <a:gd name="connsiteY7" fmla="*/ 0 h 2084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365580" h="2084388">
                  <a:moveTo>
                    <a:pt x="1109663" y="0"/>
                  </a:moveTo>
                  <a:cubicBezTo>
                    <a:pt x="1186269" y="0"/>
                    <a:pt x="1261062" y="7291"/>
                    <a:pt x="1333299" y="21174"/>
                  </a:cubicBezTo>
                  <a:lnTo>
                    <a:pt x="1365580" y="28969"/>
                  </a:lnTo>
                  <a:lnTo>
                    <a:pt x="1365580" y="2055419"/>
                  </a:lnTo>
                  <a:lnTo>
                    <a:pt x="1333299" y="2063214"/>
                  </a:lnTo>
                  <a:cubicBezTo>
                    <a:pt x="1261062" y="2077097"/>
                    <a:pt x="1186269" y="2084388"/>
                    <a:pt x="1109663" y="2084388"/>
                  </a:cubicBezTo>
                  <a:cubicBezTo>
                    <a:pt x="496813" y="2084388"/>
                    <a:pt x="0" y="1617782"/>
                    <a:pt x="0" y="1042194"/>
                  </a:cubicBezTo>
                  <a:cubicBezTo>
                    <a:pt x="0" y="466606"/>
                    <a:pt x="496813" y="0"/>
                    <a:pt x="1109663" y="0"/>
                  </a:cubicBezTo>
                  <a:close/>
                </a:path>
              </a:pathLst>
            </a:custGeom>
            <a:solidFill>
              <a:srgbClr val="7FBB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765"/>
            </a:p>
          </p:txBody>
        </p:sp>
        <p:sp>
          <p:nvSpPr>
            <p:cNvPr id="14" name="Rectangle 5"/>
            <p:cNvSpPr>
              <a:spLocks noChangeArrowheads="1"/>
            </p:cNvSpPr>
            <p:nvPr userDrawn="1"/>
          </p:nvSpPr>
          <p:spPr bwMode="gray">
            <a:xfrm>
              <a:off x="2865438" y="3475038"/>
              <a:ext cx="9597572" cy="1712912"/>
            </a:xfrm>
            <a:prstGeom prst="rect">
              <a:avLst/>
            </a:prstGeom>
            <a:solidFill>
              <a:srgbClr val="7FBB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65"/>
            </a:p>
          </p:txBody>
        </p:sp>
        <p:sp>
          <p:nvSpPr>
            <p:cNvPr id="15" name="Oval 8"/>
            <p:cNvSpPr>
              <a:spLocks noChangeArrowheads="1"/>
            </p:cNvSpPr>
            <p:nvPr userDrawn="1"/>
          </p:nvSpPr>
          <p:spPr bwMode="gray">
            <a:xfrm>
              <a:off x="10752138" y="2427288"/>
              <a:ext cx="1146175" cy="1076325"/>
            </a:xfrm>
            <a:prstGeom prst="ellipse">
              <a:avLst/>
            </a:prstGeom>
            <a:solidFill>
              <a:srgbClr val="7FBB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65"/>
            </a:p>
          </p:txBody>
        </p:sp>
        <p:sp>
          <p:nvSpPr>
            <p:cNvPr id="16" name="Freeform 11"/>
            <p:cNvSpPr>
              <a:spLocks/>
            </p:cNvSpPr>
            <p:nvPr userDrawn="1"/>
          </p:nvSpPr>
          <p:spPr bwMode="gray">
            <a:xfrm>
              <a:off x="1376363" y="3122613"/>
              <a:ext cx="2628900" cy="2084387"/>
            </a:xfrm>
            <a:custGeom>
              <a:avLst/>
              <a:gdLst>
                <a:gd name="T0" fmla="*/ 662 w 784"/>
                <a:gd name="T1" fmla="*/ 331 h 662"/>
                <a:gd name="T2" fmla="*/ 331 w 784"/>
                <a:gd name="T3" fmla="*/ 662 h 662"/>
                <a:gd name="T4" fmla="*/ 0 w 784"/>
                <a:gd name="T5" fmla="*/ 331 h 662"/>
                <a:gd name="T6" fmla="*/ 331 w 784"/>
                <a:gd name="T7" fmla="*/ 0 h 662"/>
                <a:gd name="T8" fmla="*/ 662 w 784"/>
                <a:gd name="T9" fmla="*/ 331 h 6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84" h="662">
                  <a:moveTo>
                    <a:pt x="662" y="331"/>
                  </a:moveTo>
                  <a:cubicBezTo>
                    <a:pt x="662" y="514"/>
                    <a:pt x="784" y="662"/>
                    <a:pt x="331" y="662"/>
                  </a:cubicBezTo>
                  <a:cubicBezTo>
                    <a:pt x="148" y="662"/>
                    <a:pt x="0" y="514"/>
                    <a:pt x="0" y="331"/>
                  </a:cubicBezTo>
                  <a:cubicBezTo>
                    <a:pt x="0" y="148"/>
                    <a:pt x="148" y="0"/>
                    <a:pt x="331" y="0"/>
                  </a:cubicBezTo>
                  <a:cubicBezTo>
                    <a:pt x="514" y="0"/>
                    <a:pt x="662" y="148"/>
                    <a:pt x="662" y="331"/>
                  </a:cubicBezTo>
                </a:path>
              </a:pathLst>
            </a:custGeom>
            <a:solidFill>
              <a:srgbClr val="7FBB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65"/>
            </a:p>
          </p:txBody>
        </p:sp>
        <p:sp>
          <p:nvSpPr>
            <p:cNvPr id="17" name="Oval 12"/>
            <p:cNvSpPr>
              <a:spLocks noChangeArrowheads="1"/>
            </p:cNvSpPr>
            <p:nvPr userDrawn="1"/>
          </p:nvSpPr>
          <p:spPr bwMode="gray">
            <a:xfrm>
              <a:off x="9132888" y="2373313"/>
              <a:ext cx="2219325" cy="2084387"/>
            </a:xfrm>
            <a:prstGeom prst="ellipse">
              <a:avLst/>
            </a:prstGeom>
            <a:solidFill>
              <a:srgbClr val="7FBB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65"/>
            </a:p>
          </p:txBody>
        </p:sp>
        <p:sp>
          <p:nvSpPr>
            <p:cNvPr id="18" name="Oval 13"/>
            <p:cNvSpPr>
              <a:spLocks noChangeArrowheads="1"/>
            </p:cNvSpPr>
            <p:nvPr userDrawn="1"/>
          </p:nvSpPr>
          <p:spPr bwMode="gray">
            <a:xfrm>
              <a:off x="8482013" y="2235200"/>
              <a:ext cx="1793875" cy="1684337"/>
            </a:xfrm>
            <a:prstGeom prst="ellipse">
              <a:avLst/>
            </a:prstGeom>
            <a:solidFill>
              <a:srgbClr val="7FBB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65"/>
            </a:p>
          </p:txBody>
        </p:sp>
        <p:sp>
          <p:nvSpPr>
            <p:cNvPr id="19" name="Oval 14"/>
            <p:cNvSpPr>
              <a:spLocks noChangeArrowheads="1"/>
            </p:cNvSpPr>
            <p:nvPr userDrawn="1"/>
          </p:nvSpPr>
          <p:spPr bwMode="gray">
            <a:xfrm>
              <a:off x="5038725" y="2590800"/>
              <a:ext cx="1438275" cy="1350962"/>
            </a:xfrm>
            <a:prstGeom prst="ellipse">
              <a:avLst/>
            </a:prstGeom>
            <a:solidFill>
              <a:srgbClr val="7FBB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65"/>
            </a:p>
          </p:txBody>
        </p:sp>
        <p:sp>
          <p:nvSpPr>
            <p:cNvPr id="20" name="Oval 15"/>
            <p:cNvSpPr>
              <a:spLocks noChangeArrowheads="1"/>
            </p:cNvSpPr>
            <p:nvPr userDrawn="1"/>
          </p:nvSpPr>
          <p:spPr bwMode="gray">
            <a:xfrm>
              <a:off x="7496175" y="2468563"/>
              <a:ext cx="1809750" cy="1697037"/>
            </a:xfrm>
            <a:prstGeom prst="ellipse">
              <a:avLst/>
            </a:prstGeom>
            <a:solidFill>
              <a:srgbClr val="7FBB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65"/>
            </a:p>
          </p:txBody>
        </p:sp>
        <p:sp>
          <p:nvSpPr>
            <p:cNvPr id="21" name="Oval 16"/>
            <p:cNvSpPr>
              <a:spLocks noChangeArrowheads="1"/>
            </p:cNvSpPr>
            <p:nvPr userDrawn="1"/>
          </p:nvSpPr>
          <p:spPr bwMode="gray">
            <a:xfrm>
              <a:off x="5759450" y="2282825"/>
              <a:ext cx="1273175" cy="1195387"/>
            </a:xfrm>
            <a:prstGeom prst="ellipse">
              <a:avLst/>
            </a:prstGeom>
            <a:solidFill>
              <a:srgbClr val="7FBB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65"/>
            </a:p>
          </p:txBody>
        </p:sp>
        <p:sp>
          <p:nvSpPr>
            <p:cNvPr id="22" name="Oval 17"/>
            <p:cNvSpPr>
              <a:spLocks noChangeArrowheads="1"/>
            </p:cNvSpPr>
            <p:nvPr userDrawn="1"/>
          </p:nvSpPr>
          <p:spPr bwMode="gray">
            <a:xfrm>
              <a:off x="6070600" y="1681163"/>
              <a:ext cx="2468562" cy="2316162"/>
            </a:xfrm>
            <a:prstGeom prst="ellipse">
              <a:avLst/>
            </a:prstGeom>
            <a:solidFill>
              <a:srgbClr val="7FBB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65"/>
            </a:p>
          </p:txBody>
        </p:sp>
        <p:sp>
          <p:nvSpPr>
            <p:cNvPr id="23" name="Oval 18"/>
            <p:cNvSpPr>
              <a:spLocks noChangeArrowheads="1"/>
            </p:cNvSpPr>
            <p:nvPr userDrawn="1"/>
          </p:nvSpPr>
          <p:spPr bwMode="gray">
            <a:xfrm>
              <a:off x="3890963" y="2695575"/>
              <a:ext cx="1911350" cy="1790700"/>
            </a:xfrm>
            <a:prstGeom prst="ellipse">
              <a:avLst/>
            </a:prstGeom>
            <a:solidFill>
              <a:srgbClr val="7FBB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65"/>
            </a:p>
          </p:txBody>
        </p:sp>
        <p:sp>
          <p:nvSpPr>
            <p:cNvPr id="24" name="Oval 19"/>
            <p:cNvSpPr>
              <a:spLocks noChangeArrowheads="1"/>
            </p:cNvSpPr>
            <p:nvPr userDrawn="1"/>
          </p:nvSpPr>
          <p:spPr bwMode="gray">
            <a:xfrm>
              <a:off x="2386013" y="1860550"/>
              <a:ext cx="2608262" cy="2449512"/>
            </a:xfrm>
            <a:prstGeom prst="ellipse">
              <a:avLst/>
            </a:prstGeom>
            <a:solidFill>
              <a:srgbClr val="7FBB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65"/>
            </a:p>
          </p:txBody>
        </p:sp>
        <p:sp>
          <p:nvSpPr>
            <p:cNvPr id="25" name="Freeform 20"/>
            <p:cNvSpPr>
              <a:spLocks/>
            </p:cNvSpPr>
            <p:nvPr userDrawn="1"/>
          </p:nvSpPr>
          <p:spPr bwMode="gray">
            <a:xfrm>
              <a:off x="8696325" y="4294188"/>
              <a:ext cx="2468562" cy="890587"/>
            </a:xfrm>
            <a:custGeom>
              <a:avLst/>
              <a:gdLst>
                <a:gd name="T0" fmla="*/ 639 w 736"/>
                <a:gd name="T1" fmla="*/ 0 h 283"/>
                <a:gd name="T2" fmla="*/ 461 w 736"/>
                <a:gd name="T3" fmla="*/ 52 h 283"/>
                <a:gd name="T4" fmla="*/ 352 w 736"/>
                <a:gd name="T5" fmla="*/ 34 h 283"/>
                <a:gd name="T6" fmla="*/ 332 w 736"/>
                <a:gd name="T7" fmla="*/ 34 h 283"/>
                <a:gd name="T8" fmla="*/ 332 w 736"/>
                <a:gd name="T9" fmla="*/ 26 h 283"/>
                <a:gd name="T10" fmla="*/ 326 w 736"/>
                <a:gd name="T11" fmla="*/ 23 h 283"/>
                <a:gd name="T12" fmla="*/ 199 w 736"/>
                <a:gd name="T13" fmla="*/ 84 h 283"/>
                <a:gd name="T14" fmla="*/ 200 w 736"/>
                <a:gd name="T15" fmla="*/ 100 h 283"/>
                <a:gd name="T16" fmla="*/ 150 w 736"/>
                <a:gd name="T17" fmla="*/ 158 h 283"/>
                <a:gd name="T18" fmla="*/ 152 w 736"/>
                <a:gd name="T19" fmla="*/ 206 h 283"/>
                <a:gd name="T20" fmla="*/ 131 w 736"/>
                <a:gd name="T21" fmla="*/ 206 h 283"/>
                <a:gd name="T22" fmla="*/ 133 w 736"/>
                <a:gd name="T23" fmla="*/ 158 h 283"/>
                <a:gd name="T24" fmla="*/ 111 w 736"/>
                <a:gd name="T25" fmla="*/ 150 h 283"/>
                <a:gd name="T26" fmla="*/ 0 w 736"/>
                <a:gd name="T27" fmla="*/ 283 h 283"/>
                <a:gd name="T28" fmla="*/ 511 w 736"/>
                <a:gd name="T29" fmla="*/ 283 h 283"/>
                <a:gd name="T30" fmla="*/ 735 w 736"/>
                <a:gd name="T31" fmla="*/ 52 h 283"/>
                <a:gd name="T32" fmla="*/ 736 w 736"/>
                <a:gd name="T33" fmla="*/ 26 h 283"/>
                <a:gd name="T34" fmla="*/ 639 w 736"/>
                <a:gd name="T35" fmla="*/ 0 h 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736" h="283">
                  <a:moveTo>
                    <a:pt x="639" y="0"/>
                  </a:moveTo>
                  <a:cubicBezTo>
                    <a:pt x="588" y="33"/>
                    <a:pt x="526" y="52"/>
                    <a:pt x="461" y="52"/>
                  </a:cubicBezTo>
                  <a:cubicBezTo>
                    <a:pt x="422" y="52"/>
                    <a:pt x="386" y="46"/>
                    <a:pt x="352" y="34"/>
                  </a:cubicBezTo>
                  <a:cubicBezTo>
                    <a:pt x="332" y="34"/>
                    <a:pt x="332" y="34"/>
                    <a:pt x="332" y="34"/>
                  </a:cubicBezTo>
                  <a:cubicBezTo>
                    <a:pt x="332" y="26"/>
                    <a:pt x="332" y="26"/>
                    <a:pt x="332" y="26"/>
                  </a:cubicBezTo>
                  <a:cubicBezTo>
                    <a:pt x="330" y="25"/>
                    <a:pt x="328" y="24"/>
                    <a:pt x="326" y="23"/>
                  </a:cubicBezTo>
                  <a:cubicBezTo>
                    <a:pt x="281" y="39"/>
                    <a:pt x="238" y="59"/>
                    <a:pt x="199" y="84"/>
                  </a:cubicBezTo>
                  <a:cubicBezTo>
                    <a:pt x="200" y="90"/>
                    <a:pt x="200" y="95"/>
                    <a:pt x="200" y="100"/>
                  </a:cubicBezTo>
                  <a:cubicBezTo>
                    <a:pt x="200" y="129"/>
                    <a:pt x="179" y="154"/>
                    <a:pt x="150" y="158"/>
                  </a:cubicBezTo>
                  <a:cubicBezTo>
                    <a:pt x="152" y="206"/>
                    <a:pt x="152" y="206"/>
                    <a:pt x="152" y="206"/>
                  </a:cubicBezTo>
                  <a:cubicBezTo>
                    <a:pt x="131" y="206"/>
                    <a:pt x="131" y="206"/>
                    <a:pt x="131" y="206"/>
                  </a:cubicBezTo>
                  <a:cubicBezTo>
                    <a:pt x="133" y="158"/>
                    <a:pt x="133" y="158"/>
                    <a:pt x="133" y="158"/>
                  </a:cubicBezTo>
                  <a:cubicBezTo>
                    <a:pt x="125" y="157"/>
                    <a:pt x="118" y="154"/>
                    <a:pt x="111" y="150"/>
                  </a:cubicBezTo>
                  <a:cubicBezTo>
                    <a:pt x="68" y="189"/>
                    <a:pt x="31" y="234"/>
                    <a:pt x="0" y="283"/>
                  </a:cubicBezTo>
                  <a:cubicBezTo>
                    <a:pt x="511" y="283"/>
                    <a:pt x="511" y="283"/>
                    <a:pt x="511" y="283"/>
                  </a:cubicBezTo>
                  <a:cubicBezTo>
                    <a:pt x="569" y="191"/>
                    <a:pt x="645" y="112"/>
                    <a:pt x="735" y="52"/>
                  </a:cubicBezTo>
                  <a:cubicBezTo>
                    <a:pt x="736" y="26"/>
                    <a:pt x="736" y="26"/>
                    <a:pt x="736" y="26"/>
                  </a:cubicBezTo>
                  <a:cubicBezTo>
                    <a:pt x="705" y="15"/>
                    <a:pt x="673" y="6"/>
                    <a:pt x="639" y="0"/>
                  </a:cubicBezTo>
                </a:path>
              </a:pathLst>
            </a:custGeom>
            <a:solidFill>
              <a:srgbClr val="6BB64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65"/>
            </a:p>
          </p:txBody>
        </p:sp>
        <p:sp>
          <p:nvSpPr>
            <p:cNvPr id="26" name="Freeform 21"/>
            <p:cNvSpPr>
              <a:spLocks noEditPoints="1"/>
            </p:cNvSpPr>
            <p:nvPr userDrawn="1"/>
          </p:nvSpPr>
          <p:spPr bwMode="gray">
            <a:xfrm>
              <a:off x="9790113" y="4262438"/>
              <a:ext cx="1049337" cy="195262"/>
            </a:xfrm>
            <a:custGeom>
              <a:avLst/>
              <a:gdLst>
                <a:gd name="T0" fmla="*/ 6 w 313"/>
                <a:gd name="T1" fmla="*/ 31 h 62"/>
                <a:gd name="T2" fmla="*/ 0 w 313"/>
                <a:gd name="T3" fmla="*/ 33 h 62"/>
                <a:gd name="T4" fmla="*/ 6 w 313"/>
                <a:gd name="T5" fmla="*/ 36 h 62"/>
                <a:gd name="T6" fmla="*/ 6 w 313"/>
                <a:gd name="T7" fmla="*/ 31 h 62"/>
                <a:gd name="T8" fmla="*/ 201 w 313"/>
                <a:gd name="T9" fmla="*/ 0 h 62"/>
                <a:gd name="T10" fmla="*/ 32 w 313"/>
                <a:gd name="T11" fmla="*/ 23 h 62"/>
                <a:gd name="T12" fmla="*/ 33 w 313"/>
                <a:gd name="T13" fmla="*/ 44 h 62"/>
                <a:gd name="T14" fmla="*/ 26 w 313"/>
                <a:gd name="T15" fmla="*/ 44 h 62"/>
                <a:gd name="T16" fmla="*/ 135 w 313"/>
                <a:gd name="T17" fmla="*/ 62 h 62"/>
                <a:gd name="T18" fmla="*/ 313 w 313"/>
                <a:gd name="T19" fmla="*/ 10 h 62"/>
                <a:gd name="T20" fmla="*/ 201 w 313"/>
                <a:gd name="T21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13" h="62">
                  <a:moveTo>
                    <a:pt x="6" y="31"/>
                  </a:moveTo>
                  <a:cubicBezTo>
                    <a:pt x="4" y="32"/>
                    <a:pt x="2" y="33"/>
                    <a:pt x="0" y="33"/>
                  </a:cubicBezTo>
                  <a:cubicBezTo>
                    <a:pt x="2" y="34"/>
                    <a:pt x="4" y="35"/>
                    <a:pt x="6" y="36"/>
                  </a:cubicBezTo>
                  <a:cubicBezTo>
                    <a:pt x="6" y="31"/>
                    <a:pt x="6" y="31"/>
                    <a:pt x="6" y="31"/>
                  </a:cubicBezTo>
                  <a:moveTo>
                    <a:pt x="201" y="0"/>
                  </a:moveTo>
                  <a:cubicBezTo>
                    <a:pt x="143" y="0"/>
                    <a:pt x="86" y="8"/>
                    <a:pt x="32" y="23"/>
                  </a:cubicBezTo>
                  <a:cubicBezTo>
                    <a:pt x="33" y="44"/>
                    <a:pt x="33" y="44"/>
                    <a:pt x="33" y="44"/>
                  </a:cubicBezTo>
                  <a:cubicBezTo>
                    <a:pt x="26" y="44"/>
                    <a:pt x="26" y="44"/>
                    <a:pt x="26" y="44"/>
                  </a:cubicBezTo>
                  <a:cubicBezTo>
                    <a:pt x="60" y="56"/>
                    <a:pt x="96" y="62"/>
                    <a:pt x="135" y="62"/>
                  </a:cubicBezTo>
                  <a:cubicBezTo>
                    <a:pt x="200" y="62"/>
                    <a:pt x="262" y="43"/>
                    <a:pt x="313" y="10"/>
                  </a:cubicBezTo>
                  <a:cubicBezTo>
                    <a:pt x="277" y="3"/>
                    <a:pt x="240" y="0"/>
                    <a:pt x="201" y="0"/>
                  </a:cubicBezTo>
                </a:path>
              </a:pathLst>
            </a:custGeom>
            <a:solidFill>
              <a:srgbClr val="6BB64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65"/>
            </a:p>
          </p:txBody>
        </p:sp>
        <p:sp>
          <p:nvSpPr>
            <p:cNvPr id="27" name="Freeform 22"/>
            <p:cNvSpPr>
              <a:spLocks/>
            </p:cNvSpPr>
            <p:nvPr userDrawn="1"/>
          </p:nvSpPr>
          <p:spPr bwMode="gray">
            <a:xfrm>
              <a:off x="9809163" y="4375150"/>
              <a:ext cx="66675" cy="25400"/>
            </a:xfrm>
            <a:custGeom>
              <a:avLst/>
              <a:gdLst>
                <a:gd name="T0" fmla="*/ 0 w 20"/>
                <a:gd name="T1" fmla="*/ 0 h 8"/>
                <a:gd name="T2" fmla="*/ 0 w 20"/>
                <a:gd name="T3" fmla="*/ 8 h 8"/>
                <a:gd name="T4" fmla="*/ 20 w 20"/>
                <a:gd name="T5" fmla="*/ 8 h 8"/>
                <a:gd name="T6" fmla="*/ 0 w 20"/>
                <a:gd name="T7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8">
                  <a:moveTo>
                    <a:pt x="0" y="0"/>
                  </a:moveTo>
                  <a:cubicBezTo>
                    <a:pt x="0" y="8"/>
                    <a:pt x="0" y="8"/>
                    <a:pt x="0" y="8"/>
                  </a:cubicBezTo>
                  <a:cubicBezTo>
                    <a:pt x="20" y="8"/>
                    <a:pt x="20" y="8"/>
                    <a:pt x="20" y="8"/>
                  </a:cubicBezTo>
                  <a:cubicBezTo>
                    <a:pt x="13" y="6"/>
                    <a:pt x="6" y="3"/>
                    <a:pt x="0" y="0"/>
                  </a:cubicBezTo>
                </a:path>
              </a:pathLst>
            </a:custGeom>
            <a:solidFill>
              <a:srgbClr val="6987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65"/>
            </a:p>
          </p:txBody>
        </p:sp>
        <p:sp>
          <p:nvSpPr>
            <p:cNvPr id="28" name="Freeform 23"/>
            <p:cNvSpPr>
              <a:spLocks/>
            </p:cNvSpPr>
            <p:nvPr userDrawn="1"/>
          </p:nvSpPr>
          <p:spPr bwMode="gray">
            <a:xfrm>
              <a:off x="9809163" y="4205288"/>
              <a:ext cx="90487" cy="195262"/>
            </a:xfrm>
            <a:custGeom>
              <a:avLst/>
              <a:gdLst>
                <a:gd name="T0" fmla="*/ 3 w 27"/>
                <a:gd name="T1" fmla="*/ 0 h 62"/>
                <a:gd name="T2" fmla="*/ 0 w 27"/>
                <a:gd name="T3" fmla="*/ 49 h 62"/>
                <a:gd name="T4" fmla="*/ 0 w 27"/>
                <a:gd name="T5" fmla="*/ 54 h 62"/>
                <a:gd name="T6" fmla="*/ 20 w 27"/>
                <a:gd name="T7" fmla="*/ 62 h 62"/>
                <a:gd name="T8" fmla="*/ 27 w 27"/>
                <a:gd name="T9" fmla="*/ 62 h 62"/>
                <a:gd name="T10" fmla="*/ 26 w 27"/>
                <a:gd name="T11" fmla="*/ 41 h 62"/>
                <a:gd name="T12" fmla="*/ 24 w 27"/>
                <a:gd name="T13" fmla="*/ 0 h 62"/>
                <a:gd name="T14" fmla="*/ 14 w 27"/>
                <a:gd name="T15" fmla="*/ 1 h 62"/>
                <a:gd name="T16" fmla="*/ 3 w 27"/>
                <a:gd name="T17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7" h="62">
                  <a:moveTo>
                    <a:pt x="3" y="0"/>
                  </a:moveTo>
                  <a:cubicBezTo>
                    <a:pt x="0" y="49"/>
                    <a:pt x="0" y="49"/>
                    <a:pt x="0" y="49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6" y="57"/>
                    <a:pt x="13" y="60"/>
                    <a:pt x="20" y="62"/>
                  </a:cubicBezTo>
                  <a:cubicBezTo>
                    <a:pt x="27" y="62"/>
                    <a:pt x="27" y="62"/>
                    <a:pt x="27" y="62"/>
                  </a:cubicBezTo>
                  <a:cubicBezTo>
                    <a:pt x="26" y="41"/>
                    <a:pt x="26" y="41"/>
                    <a:pt x="26" y="41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1" y="0"/>
                    <a:pt x="17" y="1"/>
                    <a:pt x="14" y="1"/>
                  </a:cubicBezTo>
                  <a:cubicBezTo>
                    <a:pt x="10" y="1"/>
                    <a:pt x="6" y="0"/>
                    <a:pt x="3" y="0"/>
                  </a:cubicBezTo>
                </a:path>
              </a:pathLst>
            </a:custGeom>
            <a:solidFill>
              <a:srgbClr val="6987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65"/>
            </a:p>
          </p:txBody>
        </p:sp>
        <p:sp>
          <p:nvSpPr>
            <p:cNvPr id="29" name="Freeform 24"/>
            <p:cNvSpPr>
              <a:spLocks noEditPoints="1"/>
            </p:cNvSpPr>
            <p:nvPr userDrawn="1"/>
          </p:nvSpPr>
          <p:spPr bwMode="gray">
            <a:xfrm>
              <a:off x="9601200" y="3679825"/>
              <a:ext cx="506412" cy="525462"/>
            </a:xfrm>
            <a:custGeom>
              <a:avLst/>
              <a:gdLst>
                <a:gd name="T0" fmla="*/ 39 w 151"/>
                <a:gd name="T1" fmla="*/ 55 h 167"/>
                <a:gd name="T2" fmla="*/ 4 w 151"/>
                <a:gd name="T3" fmla="*/ 67 h 167"/>
                <a:gd name="T4" fmla="*/ 0 w 151"/>
                <a:gd name="T5" fmla="*/ 92 h 167"/>
                <a:gd name="T6" fmla="*/ 65 w 151"/>
                <a:gd name="T7" fmla="*/ 167 h 167"/>
                <a:gd name="T8" fmla="*/ 66 w 151"/>
                <a:gd name="T9" fmla="*/ 148 h 167"/>
                <a:gd name="T10" fmla="*/ 22 w 151"/>
                <a:gd name="T11" fmla="*/ 99 h 167"/>
                <a:gd name="T12" fmla="*/ 66 w 151"/>
                <a:gd name="T13" fmla="*/ 136 h 167"/>
                <a:gd name="T14" fmla="*/ 68 w 151"/>
                <a:gd name="T15" fmla="*/ 89 h 167"/>
                <a:gd name="T16" fmla="*/ 39 w 151"/>
                <a:gd name="T17" fmla="*/ 55 h 167"/>
                <a:gd name="T18" fmla="*/ 66 w 151"/>
                <a:gd name="T19" fmla="*/ 41 h 167"/>
                <a:gd name="T20" fmla="*/ 40 w 151"/>
                <a:gd name="T21" fmla="*/ 54 h 167"/>
                <a:gd name="T22" fmla="*/ 69 w 151"/>
                <a:gd name="T23" fmla="*/ 77 h 167"/>
                <a:gd name="T24" fmla="*/ 70 w 151"/>
                <a:gd name="T25" fmla="*/ 46 h 167"/>
                <a:gd name="T26" fmla="*/ 66 w 151"/>
                <a:gd name="T27" fmla="*/ 41 h 167"/>
                <a:gd name="T28" fmla="*/ 121 w 151"/>
                <a:gd name="T29" fmla="*/ 0 h 167"/>
                <a:gd name="T30" fmla="*/ 80 w 151"/>
                <a:gd name="T31" fmla="*/ 33 h 167"/>
                <a:gd name="T32" fmla="*/ 82 w 151"/>
                <a:gd name="T33" fmla="*/ 64 h 167"/>
                <a:gd name="T34" fmla="*/ 121 w 151"/>
                <a:gd name="T35" fmla="*/ 33 h 167"/>
                <a:gd name="T36" fmla="*/ 82 w 151"/>
                <a:gd name="T37" fmla="*/ 78 h 167"/>
                <a:gd name="T38" fmla="*/ 84 w 151"/>
                <a:gd name="T39" fmla="*/ 120 h 167"/>
                <a:gd name="T40" fmla="*/ 133 w 151"/>
                <a:gd name="T41" fmla="*/ 80 h 167"/>
                <a:gd name="T42" fmla="*/ 85 w 151"/>
                <a:gd name="T43" fmla="*/ 134 h 167"/>
                <a:gd name="T44" fmla="*/ 86 w 151"/>
                <a:gd name="T45" fmla="*/ 167 h 167"/>
                <a:gd name="T46" fmla="*/ 151 w 151"/>
                <a:gd name="T47" fmla="*/ 92 h 167"/>
                <a:gd name="T48" fmla="*/ 121 w 151"/>
                <a:gd name="T49" fmla="*/ 0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51" h="167">
                  <a:moveTo>
                    <a:pt x="39" y="55"/>
                  </a:moveTo>
                  <a:cubicBezTo>
                    <a:pt x="27" y="60"/>
                    <a:pt x="16" y="64"/>
                    <a:pt x="4" y="67"/>
                  </a:cubicBezTo>
                  <a:cubicBezTo>
                    <a:pt x="2" y="76"/>
                    <a:pt x="0" y="85"/>
                    <a:pt x="0" y="92"/>
                  </a:cubicBezTo>
                  <a:cubicBezTo>
                    <a:pt x="0" y="130"/>
                    <a:pt x="28" y="161"/>
                    <a:pt x="65" y="167"/>
                  </a:cubicBezTo>
                  <a:cubicBezTo>
                    <a:pt x="66" y="148"/>
                    <a:pt x="66" y="148"/>
                    <a:pt x="66" y="148"/>
                  </a:cubicBezTo>
                  <a:cubicBezTo>
                    <a:pt x="22" y="99"/>
                    <a:pt x="22" y="99"/>
                    <a:pt x="22" y="99"/>
                  </a:cubicBezTo>
                  <a:cubicBezTo>
                    <a:pt x="66" y="136"/>
                    <a:pt x="66" y="136"/>
                    <a:pt x="66" y="136"/>
                  </a:cubicBezTo>
                  <a:cubicBezTo>
                    <a:pt x="68" y="89"/>
                    <a:pt x="68" y="89"/>
                    <a:pt x="68" y="89"/>
                  </a:cubicBezTo>
                  <a:cubicBezTo>
                    <a:pt x="39" y="55"/>
                    <a:pt x="39" y="55"/>
                    <a:pt x="39" y="55"/>
                  </a:cubicBezTo>
                  <a:moveTo>
                    <a:pt x="66" y="41"/>
                  </a:moveTo>
                  <a:cubicBezTo>
                    <a:pt x="58" y="46"/>
                    <a:pt x="49" y="50"/>
                    <a:pt x="40" y="54"/>
                  </a:cubicBezTo>
                  <a:cubicBezTo>
                    <a:pt x="69" y="77"/>
                    <a:pt x="69" y="77"/>
                    <a:pt x="69" y="77"/>
                  </a:cubicBezTo>
                  <a:cubicBezTo>
                    <a:pt x="70" y="46"/>
                    <a:pt x="70" y="46"/>
                    <a:pt x="70" y="46"/>
                  </a:cubicBezTo>
                  <a:cubicBezTo>
                    <a:pt x="66" y="41"/>
                    <a:pt x="66" y="41"/>
                    <a:pt x="66" y="41"/>
                  </a:cubicBezTo>
                  <a:moveTo>
                    <a:pt x="121" y="0"/>
                  </a:moveTo>
                  <a:cubicBezTo>
                    <a:pt x="108" y="12"/>
                    <a:pt x="95" y="23"/>
                    <a:pt x="80" y="33"/>
                  </a:cubicBezTo>
                  <a:cubicBezTo>
                    <a:pt x="82" y="64"/>
                    <a:pt x="82" y="64"/>
                    <a:pt x="82" y="64"/>
                  </a:cubicBezTo>
                  <a:cubicBezTo>
                    <a:pt x="121" y="33"/>
                    <a:pt x="121" y="33"/>
                    <a:pt x="121" y="33"/>
                  </a:cubicBezTo>
                  <a:cubicBezTo>
                    <a:pt x="82" y="78"/>
                    <a:pt x="82" y="78"/>
                    <a:pt x="82" y="78"/>
                  </a:cubicBezTo>
                  <a:cubicBezTo>
                    <a:pt x="84" y="120"/>
                    <a:pt x="84" y="120"/>
                    <a:pt x="84" y="120"/>
                  </a:cubicBezTo>
                  <a:cubicBezTo>
                    <a:pt x="133" y="80"/>
                    <a:pt x="133" y="80"/>
                    <a:pt x="133" y="80"/>
                  </a:cubicBezTo>
                  <a:cubicBezTo>
                    <a:pt x="85" y="134"/>
                    <a:pt x="85" y="134"/>
                    <a:pt x="85" y="134"/>
                  </a:cubicBezTo>
                  <a:cubicBezTo>
                    <a:pt x="86" y="167"/>
                    <a:pt x="86" y="167"/>
                    <a:pt x="86" y="167"/>
                  </a:cubicBezTo>
                  <a:cubicBezTo>
                    <a:pt x="123" y="162"/>
                    <a:pt x="151" y="130"/>
                    <a:pt x="151" y="92"/>
                  </a:cubicBezTo>
                  <a:cubicBezTo>
                    <a:pt x="151" y="67"/>
                    <a:pt x="137" y="32"/>
                    <a:pt x="121" y="0"/>
                  </a:cubicBezTo>
                </a:path>
              </a:pathLst>
            </a:custGeom>
            <a:solidFill>
              <a:srgbClr val="56B2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65"/>
            </a:p>
          </p:txBody>
        </p:sp>
        <p:sp>
          <p:nvSpPr>
            <p:cNvPr id="30" name="Freeform 25"/>
            <p:cNvSpPr>
              <a:spLocks/>
            </p:cNvSpPr>
            <p:nvPr userDrawn="1"/>
          </p:nvSpPr>
          <p:spPr bwMode="gray">
            <a:xfrm>
              <a:off x="9615488" y="3435350"/>
              <a:ext cx="392112" cy="455612"/>
            </a:xfrm>
            <a:custGeom>
              <a:avLst/>
              <a:gdLst>
                <a:gd name="T0" fmla="*/ 72 w 117"/>
                <a:gd name="T1" fmla="*/ 0 h 145"/>
                <a:gd name="T2" fmla="*/ 0 w 117"/>
                <a:gd name="T3" fmla="*/ 145 h 145"/>
                <a:gd name="T4" fmla="*/ 35 w 117"/>
                <a:gd name="T5" fmla="*/ 133 h 145"/>
                <a:gd name="T6" fmla="*/ 30 w 117"/>
                <a:gd name="T7" fmla="*/ 127 h 145"/>
                <a:gd name="T8" fmla="*/ 36 w 117"/>
                <a:gd name="T9" fmla="*/ 132 h 145"/>
                <a:gd name="T10" fmla="*/ 62 w 117"/>
                <a:gd name="T11" fmla="*/ 119 h 145"/>
                <a:gd name="T12" fmla="*/ 43 w 117"/>
                <a:gd name="T13" fmla="*/ 95 h 145"/>
                <a:gd name="T14" fmla="*/ 67 w 117"/>
                <a:gd name="T15" fmla="*/ 112 h 145"/>
                <a:gd name="T16" fmla="*/ 72 w 117"/>
                <a:gd name="T17" fmla="*/ 16 h 145"/>
                <a:gd name="T18" fmla="*/ 75 w 117"/>
                <a:gd name="T19" fmla="*/ 87 h 145"/>
                <a:gd name="T20" fmla="*/ 93 w 117"/>
                <a:gd name="T21" fmla="*/ 77 h 145"/>
                <a:gd name="T22" fmla="*/ 76 w 117"/>
                <a:gd name="T23" fmla="*/ 101 h 145"/>
                <a:gd name="T24" fmla="*/ 76 w 117"/>
                <a:gd name="T25" fmla="*/ 111 h 145"/>
                <a:gd name="T26" fmla="*/ 117 w 117"/>
                <a:gd name="T27" fmla="*/ 78 h 145"/>
                <a:gd name="T28" fmla="*/ 72 w 117"/>
                <a:gd name="T29" fmla="*/ 0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17" h="145">
                  <a:moveTo>
                    <a:pt x="72" y="0"/>
                  </a:moveTo>
                  <a:cubicBezTo>
                    <a:pt x="72" y="0"/>
                    <a:pt x="15" y="84"/>
                    <a:pt x="0" y="145"/>
                  </a:cubicBezTo>
                  <a:cubicBezTo>
                    <a:pt x="12" y="142"/>
                    <a:pt x="23" y="138"/>
                    <a:pt x="35" y="133"/>
                  </a:cubicBezTo>
                  <a:cubicBezTo>
                    <a:pt x="30" y="127"/>
                    <a:pt x="30" y="127"/>
                    <a:pt x="30" y="127"/>
                  </a:cubicBezTo>
                  <a:cubicBezTo>
                    <a:pt x="36" y="132"/>
                    <a:pt x="36" y="132"/>
                    <a:pt x="36" y="132"/>
                  </a:cubicBezTo>
                  <a:cubicBezTo>
                    <a:pt x="45" y="128"/>
                    <a:pt x="54" y="124"/>
                    <a:pt x="62" y="119"/>
                  </a:cubicBezTo>
                  <a:cubicBezTo>
                    <a:pt x="43" y="95"/>
                    <a:pt x="43" y="95"/>
                    <a:pt x="43" y="95"/>
                  </a:cubicBezTo>
                  <a:cubicBezTo>
                    <a:pt x="67" y="112"/>
                    <a:pt x="67" y="112"/>
                    <a:pt x="67" y="112"/>
                  </a:cubicBezTo>
                  <a:cubicBezTo>
                    <a:pt x="72" y="16"/>
                    <a:pt x="72" y="16"/>
                    <a:pt x="72" y="16"/>
                  </a:cubicBezTo>
                  <a:cubicBezTo>
                    <a:pt x="75" y="87"/>
                    <a:pt x="75" y="87"/>
                    <a:pt x="75" y="87"/>
                  </a:cubicBezTo>
                  <a:cubicBezTo>
                    <a:pt x="93" y="77"/>
                    <a:pt x="93" y="77"/>
                    <a:pt x="93" y="77"/>
                  </a:cubicBezTo>
                  <a:cubicBezTo>
                    <a:pt x="76" y="101"/>
                    <a:pt x="76" y="101"/>
                    <a:pt x="76" y="101"/>
                  </a:cubicBezTo>
                  <a:cubicBezTo>
                    <a:pt x="76" y="111"/>
                    <a:pt x="76" y="111"/>
                    <a:pt x="76" y="111"/>
                  </a:cubicBezTo>
                  <a:cubicBezTo>
                    <a:pt x="91" y="101"/>
                    <a:pt x="104" y="90"/>
                    <a:pt x="117" y="78"/>
                  </a:cubicBezTo>
                  <a:cubicBezTo>
                    <a:pt x="96" y="36"/>
                    <a:pt x="72" y="0"/>
                    <a:pt x="72" y="0"/>
                  </a:cubicBezTo>
                </a:path>
              </a:pathLst>
            </a:custGeom>
            <a:solidFill>
              <a:srgbClr val="56B2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65"/>
            </a:p>
          </p:txBody>
        </p:sp>
        <p:sp>
          <p:nvSpPr>
            <p:cNvPr id="31" name="Freeform 26"/>
            <p:cNvSpPr>
              <a:spLocks/>
            </p:cNvSpPr>
            <p:nvPr userDrawn="1"/>
          </p:nvSpPr>
          <p:spPr bwMode="gray">
            <a:xfrm>
              <a:off x="9820275" y="3784600"/>
              <a:ext cx="69850" cy="423862"/>
            </a:xfrm>
            <a:custGeom>
              <a:avLst/>
              <a:gdLst>
                <a:gd name="T0" fmla="*/ 15 w 21"/>
                <a:gd name="T1" fmla="*/ 0 h 135"/>
                <a:gd name="T2" fmla="*/ 9 w 21"/>
                <a:gd name="T3" fmla="*/ 3 h 135"/>
                <a:gd name="T4" fmla="*/ 14 w 21"/>
                <a:gd name="T5" fmla="*/ 7 h 135"/>
                <a:gd name="T6" fmla="*/ 11 w 21"/>
                <a:gd name="T7" fmla="*/ 19 h 135"/>
                <a:gd name="T8" fmla="*/ 5 w 21"/>
                <a:gd name="T9" fmla="*/ 13 h 135"/>
                <a:gd name="T10" fmla="*/ 4 w 21"/>
                <a:gd name="T11" fmla="*/ 44 h 135"/>
                <a:gd name="T12" fmla="*/ 12 w 21"/>
                <a:gd name="T13" fmla="*/ 50 h 135"/>
                <a:gd name="T14" fmla="*/ 11 w 21"/>
                <a:gd name="T15" fmla="*/ 65 h 135"/>
                <a:gd name="T16" fmla="*/ 3 w 21"/>
                <a:gd name="T17" fmla="*/ 56 h 135"/>
                <a:gd name="T18" fmla="*/ 1 w 21"/>
                <a:gd name="T19" fmla="*/ 103 h 135"/>
                <a:gd name="T20" fmla="*/ 11 w 21"/>
                <a:gd name="T21" fmla="*/ 111 h 135"/>
                <a:gd name="T22" fmla="*/ 11 w 21"/>
                <a:gd name="T23" fmla="*/ 127 h 135"/>
                <a:gd name="T24" fmla="*/ 1 w 21"/>
                <a:gd name="T25" fmla="*/ 115 h 135"/>
                <a:gd name="T26" fmla="*/ 0 w 21"/>
                <a:gd name="T27" fmla="*/ 134 h 135"/>
                <a:gd name="T28" fmla="*/ 11 w 21"/>
                <a:gd name="T29" fmla="*/ 135 h 135"/>
                <a:gd name="T30" fmla="*/ 21 w 21"/>
                <a:gd name="T31" fmla="*/ 134 h 135"/>
                <a:gd name="T32" fmla="*/ 20 w 21"/>
                <a:gd name="T33" fmla="*/ 101 h 135"/>
                <a:gd name="T34" fmla="*/ 14 w 21"/>
                <a:gd name="T35" fmla="*/ 107 h 135"/>
                <a:gd name="T36" fmla="*/ 14 w 21"/>
                <a:gd name="T37" fmla="*/ 91 h 135"/>
                <a:gd name="T38" fmla="*/ 19 w 21"/>
                <a:gd name="T39" fmla="*/ 87 h 135"/>
                <a:gd name="T40" fmla="*/ 17 w 21"/>
                <a:gd name="T41" fmla="*/ 45 h 135"/>
                <a:gd name="T42" fmla="*/ 14 w 21"/>
                <a:gd name="T43" fmla="*/ 49 h 135"/>
                <a:gd name="T44" fmla="*/ 13 w 21"/>
                <a:gd name="T45" fmla="*/ 34 h 135"/>
                <a:gd name="T46" fmla="*/ 17 w 21"/>
                <a:gd name="T47" fmla="*/ 31 h 135"/>
                <a:gd name="T48" fmla="*/ 15 w 21"/>
                <a:gd name="T49" fmla="*/ 0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1" h="135">
                  <a:moveTo>
                    <a:pt x="15" y="0"/>
                  </a:moveTo>
                  <a:cubicBezTo>
                    <a:pt x="13" y="1"/>
                    <a:pt x="11" y="2"/>
                    <a:pt x="9" y="3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4" y="44"/>
                    <a:pt x="4" y="44"/>
                    <a:pt x="4" y="44"/>
                  </a:cubicBezTo>
                  <a:cubicBezTo>
                    <a:pt x="12" y="50"/>
                    <a:pt x="12" y="50"/>
                    <a:pt x="12" y="50"/>
                  </a:cubicBezTo>
                  <a:cubicBezTo>
                    <a:pt x="11" y="65"/>
                    <a:pt x="11" y="65"/>
                    <a:pt x="11" y="65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1" y="103"/>
                    <a:pt x="1" y="103"/>
                    <a:pt x="1" y="103"/>
                  </a:cubicBezTo>
                  <a:cubicBezTo>
                    <a:pt x="11" y="111"/>
                    <a:pt x="11" y="111"/>
                    <a:pt x="11" y="111"/>
                  </a:cubicBezTo>
                  <a:cubicBezTo>
                    <a:pt x="11" y="127"/>
                    <a:pt x="11" y="127"/>
                    <a:pt x="11" y="127"/>
                  </a:cubicBezTo>
                  <a:cubicBezTo>
                    <a:pt x="1" y="115"/>
                    <a:pt x="1" y="115"/>
                    <a:pt x="1" y="115"/>
                  </a:cubicBezTo>
                  <a:cubicBezTo>
                    <a:pt x="0" y="134"/>
                    <a:pt x="0" y="134"/>
                    <a:pt x="0" y="134"/>
                  </a:cubicBezTo>
                  <a:cubicBezTo>
                    <a:pt x="3" y="134"/>
                    <a:pt x="7" y="135"/>
                    <a:pt x="11" y="135"/>
                  </a:cubicBezTo>
                  <a:cubicBezTo>
                    <a:pt x="14" y="135"/>
                    <a:pt x="18" y="134"/>
                    <a:pt x="21" y="134"/>
                  </a:cubicBezTo>
                  <a:cubicBezTo>
                    <a:pt x="20" y="101"/>
                    <a:pt x="20" y="101"/>
                    <a:pt x="20" y="101"/>
                  </a:cubicBezTo>
                  <a:cubicBezTo>
                    <a:pt x="14" y="107"/>
                    <a:pt x="14" y="107"/>
                    <a:pt x="14" y="107"/>
                  </a:cubicBezTo>
                  <a:cubicBezTo>
                    <a:pt x="14" y="91"/>
                    <a:pt x="14" y="91"/>
                    <a:pt x="14" y="91"/>
                  </a:cubicBezTo>
                  <a:cubicBezTo>
                    <a:pt x="19" y="87"/>
                    <a:pt x="19" y="87"/>
                    <a:pt x="19" y="87"/>
                  </a:cubicBezTo>
                  <a:cubicBezTo>
                    <a:pt x="17" y="45"/>
                    <a:pt x="17" y="45"/>
                    <a:pt x="17" y="45"/>
                  </a:cubicBezTo>
                  <a:cubicBezTo>
                    <a:pt x="14" y="49"/>
                    <a:pt x="14" y="49"/>
                    <a:pt x="14" y="49"/>
                  </a:cubicBezTo>
                  <a:cubicBezTo>
                    <a:pt x="13" y="34"/>
                    <a:pt x="13" y="34"/>
                    <a:pt x="13" y="34"/>
                  </a:cubicBezTo>
                  <a:cubicBezTo>
                    <a:pt x="17" y="31"/>
                    <a:pt x="17" y="31"/>
                    <a:pt x="17" y="31"/>
                  </a:cubicBezTo>
                  <a:cubicBezTo>
                    <a:pt x="15" y="0"/>
                    <a:pt x="15" y="0"/>
                    <a:pt x="15" y="0"/>
                  </a:cubicBezTo>
                </a:path>
              </a:pathLst>
            </a:custGeom>
            <a:solidFill>
              <a:srgbClr val="52A7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65"/>
            </a:p>
          </p:txBody>
        </p:sp>
        <p:sp>
          <p:nvSpPr>
            <p:cNvPr id="32" name="Freeform 27"/>
            <p:cNvSpPr>
              <a:spLocks/>
            </p:cNvSpPr>
            <p:nvPr userDrawn="1"/>
          </p:nvSpPr>
          <p:spPr bwMode="gray">
            <a:xfrm>
              <a:off x="9839325" y="3484563"/>
              <a:ext cx="30162" cy="309562"/>
            </a:xfrm>
            <a:custGeom>
              <a:avLst/>
              <a:gdLst>
                <a:gd name="T0" fmla="*/ 5 w 9"/>
                <a:gd name="T1" fmla="*/ 0 h 98"/>
                <a:gd name="T2" fmla="*/ 0 w 9"/>
                <a:gd name="T3" fmla="*/ 96 h 98"/>
                <a:gd name="T4" fmla="*/ 3 w 9"/>
                <a:gd name="T5" fmla="*/ 98 h 98"/>
                <a:gd name="T6" fmla="*/ 9 w 9"/>
                <a:gd name="T7" fmla="*/ 95 h 98"/>
                <a:gd name="T8" fmla="*/ 9 w 9"/>
                <a:gd name="T9" fmla="*/ 85 h 98"/>
                <a:gd name="T10" fmla="*/ 8 w 9"/>
                <a:gd name="T11" fmla="*/ 85 h 98"/>
                <a:gd name="T12" fmla="*/ 3 w 9"/>
                <a:gd name="T13" fmla="*/ 74 h 98"/>
                <a:gd name="T14" fmla="*/ 8 w 9"/>
                <a:gd name="T15" fmla="*/ 71 h 98"/>
                <a:gd name="T16" fmla="*/ 5 w 9"/>
                <a:gd name="T17" fmla="*/ 0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" h="98">
                  <a:moveTo>
                    <a:pt x="5" y="0"/>
                  </a:moveTo>
                  <a:cubicBezTo>
                    <a:pt x="0" y="96"/>
                    <a:pt x="0" y="96"/>
                    <a:pt x="0" y="96"/>
                  </a:cubicBezTo>
                  <a:cubicBezTo>
                    <a:pt x="3" y="98"/>
                    <a:pt x="3" y="98"/>
                    <a:pt x="3" y="98"/>
                  </a:cubicBezTo>
                  <a:cubicBezTo>
                    <a:pt x="5" y="97"/>
                    <a:pt x="7" y="96"/>
                    <a:pt x="9" y="95"/>
                  </a:cubicBezTo>
                  <a:cubicBezTo>
                    <a:pt x="9" y="85"/>
                    <a:pt x="9" y="85"/>
                    <a:pt x="9" y="85"/>
                  </a:cubicBezTo>
                  <a:cubicBezTo>
                    <a:pt x="8" y="85"/>
                    <a:pt x="8" y="85"/>
                    <a:pt x="8" y="85"/>
                  </a:cubicBezTo>
                  <a:cubicBezTo>
                    <a:pt x="3" y="74"/>
                    <a:pt x="3" y="74"/>
                    <a:pt x="3" y="74"/>
                  </a:cubicBezTo>
                  <a:cubicBezTo>
                    <a:pt x="8" y="71"/>
                    <a:pt x="8" y="71"/>
                    <a:pt x="8" y="71"/>
                  </a:cubicBezTo>
                  <a:cubicBezTo>
                    <a:pt x="5" y="0"/>
                    <a:pt x="5" y="0"/>
                    <a:pt x="5" y="0"/>
                  </a:cubicBezTo>
                </a:path>
              </a:pathLst>
            </a:custGeom>
            <a:solidFill>
              <a:srgbClr val="52A7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65"/>
            </a:p>
          </p:txBody>
        </p:sp>
        <p:sp>
          <p:nvSpPr>
            <p:cNvPr id="33" name="Freeform 28"/>
            <p:cNvSpPr>
              <a:spLocks/>
            </p:cNvSpPr>
            <p:nvPr userDrawn="1"/>
          </p:nvSpPr>
          <p:spPr bwMode="gray">
            <a:xfrm>
              <a:off x="9675813" y="3992563"/>
              <a:ext cx="180975" cy="190500"/>
            </a:xfrm>
            <a:custGeom>
              <a:avLst/>
              <a:gdLst>
                <a:gd name="T0" fmla="*/ 0 w 114"/>
                <a:gd name="T1" fmla="*/ 0 h 120"/>
                <a:gd name="T2" fmla="*/ 93 w 114"/>
                <a:gd name="T3" fmla="*/ 97 h 120"/>
                <a:gd name="T4" fmla="*/ 114 w 114"/>
                <a:gd name="T5" fmla="*/ 120 h 120"/>
                <a:gd name="T6" fmla="*/ 114 w 114"/>
                <a:gd name="T7" fmla="*/ 89 h 120"/>
                <a:gd name="T8" fmla="*/ 93 w 114"/>
                <a:gd name="T9" fmla="*/ 73 h 120"/>
                <a:gd name="T10" fmla="*/ 0 w 114"/>
                <a:gd name="T11" fmla="*/ 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4" h="120">
                  <a:moveTo>
                    <a:pt x="0" y="0"/>
                  </a:moveTo>
                  <a:lnTo>
                    <a:pt x="93" y="97"/>
                  </a:lnTo>
                  <a:lnTo>
                    <a:pt x="114" y="120"/>
                  </a:lnTo>
                  <a:lnTo>
                    <a:pt x="114" y="89"/>
                  </a:lnTo>
                  <a:lnTo>
                    <a:pt x="93" y="7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2A7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65"/>
            </a:p>
          </p:txBody>
        </p:sp>
        <p:sp>
          <p:nvSpPr>
            <p:cNvPr id="34" name="Freeform 29"/>
            <p:cNvSpPr>
              <a:spLocks/>
            </p:cNvSpPr>
            <p:nvPr userDrawn="1"/>
          </p:nvSpPr>
          <p:spPr bwMode="gray">
            <a:xfrm>
              <a:off x="9675813" y="3992563"/>
              <a:ext cx="180975" cy="190500"/>
            </a:xfrm>
            <a:custGeom>
              <a:avLst/>
              <a:gdLst>
                <a:gd name="T0" fmla="*/ 0 w 114"/>
                <a:gd name="T1" fmla="*/ 0 h 120"/>
                <a:gd name="T2" fmla="*/ 93 w 114"/>
                <a:gd name="T3" fmla="*/ 97 h 120"/>
                <a:gd name="T4" fmla="*/ 114 w 114"/>
                <a:gd name="T5" fmla="*/ 120 h 120"/>
                <a:gd name="T6" fmla="*/ 114 w 114"/>
                <a:gd name="T7" fmla="*/ 89 h 120"/>
                <a:gd name="T8" fmla="*/ 93 w 114"/>
                <a:gd name="T9" fmla="*/ 73 h 120"/>
                <a:gd name="T10" fmla="*/ 0 w 114"/>
                <a:gd name="T11" fmla="*/ 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4" h="120">
                  <a:moveTo>
                    <a:pt x="0" y="0"/>
                  </a:moveTo>
                  <a:lnTo>
                    <a:pt x="93" y="97"/>
                  </a:lnTo>
                  <a:lnTo>
                    <a:pt x="114" y="120"/>
                  </a:lnTo>
                  <a:lnTo>
                    <a:pt x="114" y="89"/>
                  </a:lnTo>
                  <a:lnTo>
                    <a:pt x="93" y="73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65"/>
            </a:p>
          </p:txBody>
        </p:sp>
        <p:sp>
          <p:nvSpPr>
            <p:cNvPr id="35" name="Freeform 30"/>
            <p:cNvSpPr>
              <a:spLocks/>
            </p:cNvSpPr>
            <p:nvPr userDrawn="1"/>
          </p:nvSpPr>
          <p:spPr bwMode="gray">
            <a:xfrm>
              <a:off x="9732963" y="3849688"/>
              <a:ext cx="127000" cy="139700"/>
            </a:xfrm>
            <a:custGeom>
              <a:avLst/>
              <a:gdLst>
                <a:gd name="T0" fmla="*/ 1 w 38"/>
                <a:gd name="T1" fmla="*/ 0 h 44"/>
                <a:gd name="T2" fmla="*/ 0 w 38"/>
                <a:gd name="T3" fmla="*/ 1 h 44"/>
                <a:gd name="T4" fmla="*/ 29 w 38"/>
                <a:gd name="T5" fmla="*/ 35 h 44"/>
                <a:gd name="T6" fmla="*/ 37 w 38"/>
                <a:gd name="T7" fmla="*/ 44 h 44"/>
                <a:gd name="T8" fmla="*/ 38 w 38"/>
                <a:gd name="T9" fmla="*/ 29 h 44"/>
                <a:gd name="T10" fmla="*/ 30 w 38"/>
                <a:gd name="T11" fmla="*/ 23 h 44"/>
                <a:gd name="T12" fmla="*/ 1 w 38"/>
                <a:gd name="T13" fmla="*/ 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8" h="44">
                  <a:moveTo>
                    <a:pt x="1" y="0"/>
                  </a:moveTo>
                  <a:cubicBezTo>
                    <a:pt x="1" y="0"/>
                    <a:pt x="0" y="1"/>
                    <a:pt x="0" y="1"/>
                  </a:cubicBezTo>
                  <a:cubicBezTo>
                    <a:pt x="29" y="35"/>
                    <a:pt x="29" y="35"/>
                    <a:pt x="29" y="35"/>
                  </a:cubicBezTo>
                  <a:cubicBezTo>
                    <a:pt x="37" y="44"/>
                    <a:pt x="37" y="44"/>
                    <a:pt x="37" y="44"/>
                  </a:cubicBezTo>
                  <a:cubicBezTo>
                    <a:pt x="38" y="29"/>
                    <a:pt x="38" y="29"/>
                    <a:pt x="38" y="29"/>
                  </a:cubicBezTo>
                  <a:cubicBezTo>
                    <a:pt x="30" y="23"/>
                    <a:pt x="30" y="23"/>
                    <a:pt x="30" y="23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solidFill>
              <a:srgbClr val="52A7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65"/>
            </a:p>
          </p:txBody>
        </p:sp>
        <p:sp>
          <p:nvSpPr>
            <p:cNvPr id="36" name="Freeform 31"/>
            <p:cNvSpPr>
              <a:spLocks/>
            </p:cNvSpPr>
            <p:nvPr userDrawn="1"/>
          </p:nvSpPr>
          <p:spPr bwMode="gray">
            <a:xfrm>
              <a:off x="9715500" y="3833813"/>
              <a:ext cx="20637" cy="19050"/>
            </a:xfrm>
            <a:custGeom>
              <a:avLst/>
              <a:gdLst>
                <a:gd name="T0" fmla="*/ 0 w 6"/>
                <a:gd name="T1" fmla="*/ 0 h 6"/>
                <a:gd name="T2" fmla="*/ 5 w 6"/>
                <a:gd name="T3" fmla="*/ 6 h 6"/>
                <a:gd name="T4" fmla="*/ 6 w 6"/>
                <a:gd name="T5" fmla="*/ 5 h 6"/>
                <a:gd name="T6" fmla="*/ 0 w 6"/>
                <a:gd name="T7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6">
                  <a:moveTo>
                    <a:pt x="0" y="0"/>
                  </a:moveTo>
                  <a:cubicBezTo>
                    <a:pt x="5" y="6"/>
                    <a:pt x="5" y="6"/>
                    <a:pt x="5" y="6"/>
                  </a:cubicBezTo>
                  <a:cubicBezTo>
                    <a:pt x="5" y="6"/>
                    <a:pt x="6" y="5"/>
                    <a:pt x="6" y="5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52A7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65"/>
            </a:p>
          </p:txBody>
        </p:sp>
        <p:sp>
          <p:nvSpPr>
            <p:cNvPr id="37" name="Freeform 32"/>
            <p:cNvSpPr>
              <a:spLocks/>
            </p:cNvSpPr>
            <p:nvPr userDrawn="1"/>
          </p:nvSpPr>
          <p:spPr bwMode="gray">
            <a:xfrm>
              <a:off x="9823450" y="3794125"/>
              <a:ext cx="42862" cy="49212"/>
            </a:xfrm>
            <a:custGeom>
              <a:avLst/>
              <a:gdLst>
                <a:gd name="T0" fmla="*/ 8 w 13"/>
                <a:gd name="T1" fmla="*/ 0 h 16"/>
                <a:gd name="T2" fmla="*/ 0 w 13"/>
                <a:gd name="T3" fmla="*/ 5 h 16"/>
                <a:gd name="T4" fmla="*/ 4 w 13"/>
                <a:gd name="T5" fmla="*/ 10 h 16"/>
                <a:gd name="T6" fmla="*/ 10 w 13"/>
                <a:gd name="T7" fmla="*/ 16 h 16"/>
                <a:gd name="T8" fmla="*/ 13 w 13"/>
                <a:gd name="T9" fmla="*/ 4 h 16"/>
                <a:gd name="T10" fmla="*/ 8 w 13"/>
                <a:gd name="T11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" h="16">
                  <a:moveTo>
                    <a:pt x="8" y="0"/>
                  </a:moveTo>
                  <a:cubicBezTo>
                    <a:pt x="6" y="2"/>
                    <a:pt x="3" y="3"/>
                    <a:pt x="0" y="5"/>
                  </a:cubicBezTo>
                  <a:cubicBezTo>
                    <a:pt x="4" y="10"/>
                    <a:pt x="4" y="10"/>
                    <a:pt x="4" y="10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8" y="0"/>
                    <a:pt x="8" y="0"/>
                    <a:pt x="8" y="0"/>
                  </a:cubicBezTo>
                </a:path>
              </a:pathLst>
            </a:custGeom>
            <a:solidFill>
              <a:srgbClr val="52A7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65"/>
            </a:p>
          </p:txBody>
        </p:sp>
        <p:sp>
          <p:nvSpPr>
            <p:cNvPr id="38" name="Freeform 33"/>
            <p:cNvSpPr>
              <a:spLocks/>
            </p:cNvSpPr>
            <p:nvPr userDrawn="1"/>
          </p:nvSpPr>
          <p:spPr bwMode="gray">
            <a:xfrm>
              <a:off x="9759950" y="3733800"/>
              <a:ext cx="90487" cy="74612"/>
            </a:xfrm>
            <a:custGeom>
              <a:avLst/>
              <a:gdLst>
                <a:gd name="T0" fmla="*/ 0 w 27"/>
                <a:gd name="T1" fmla="*/ 0 h 24"/>
                <a:gd name="T2" fmla="*/ 19 w 27"/>
                <a:gd name="T3" fmla="*/ 24 h 24"/>
                <a:gd name="T4" fmla="*/ 27 w 27"/>
                <a:gd name="T5" fmla="*/ 19 h 24"/>
                <a:gd name="T6" fmla="*/ 24 w 27"/>
                <a:gd name="T7" fmla="*/ 17 h 24"/>
                <a:gd name="T8" fmla="*/ 0 w 27"/>
                <a:gd name="T9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24">
                  <a:moveTo>
                    <a:pt x="0" y="0"/>
                  </a:moveTo>
                  <a:cubicBezTo>
                    <a:pt x="19" y="24"/>
                    <a:pt x="19" y="24"/>
                    <a:pt x="19" y="24"/>
                  </a:cubicBezTo>
                  <a:cubicBezTo>
                    <a:pt x="22" y="22"/>
                    <a:pt x="25" y="21"/>
                    <a:pt x="27" y="19"/>
                  </a:cubicBezTo>
                  <a:cubicBezTo>
                    <a:pt x="24" y="17"/>
                    <a:pt x="24" y="17"/>
                    <a:pt x="24" y="17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52A7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65"/>
            </a:p>
          </p:txBody>
        </p:sp>
        <p:sp>
          <p:nvSpPr>
            <p:cNvPr id="39" name="Freeform 34"/>
            <p:cNvSpPr>
              <a:spLocks/>
            </p:cNvSpPr>
            <p:nvPr userDrawn="1"/>
          </p:nvSpPr>
          <p:spPr bwMode="gray">
            <a:xfrm>
              <a:off x="9866313" y="3932238"/>
              <a:ext cx="180975" cy="188912"/>
            </a:xfrm>
            <a:custGeom>
              <a:avLst/>
              <a:gdLst>
                <a:gd name="T0" fmla="*/ 114 w 114"/>
                <a:gd name="T1" fmla="*/ 0 h 119"/>
                <a:gd name="T2" fmla="*/ 11 w 114"/>
                <a:gd name="T3" fmla="*/ 79 h 119"/>
                <a:gd name="T4" fmla="*/ 0 w 114"/>
                <a:gd name="T5" fmla="*/ 87 h 119"/>
                <a:gd name="T6" fmla="*/ 0 w 114"/>
                <a:gd name="T7" fmla="*/ 119 h 119"/>
                <a:gd name="T8" fmla="*/ 13 w 114"/>
                <a:gd name="T9" fmla="*/ 107 h 119"/>
                <a:gd name="T10" fmla="*/ 114 w 114"/>
                <a:gd name="T11" fmla="*/ 0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4" h="119">
                  <a:moveTo>
                    <a:pt x="114" y="0"/>
                  </a:moveTo>
                  <a:lnTo>
                    <a:pt x="11" y="79"/>
                  </a:lnTo>
                  <a:lnTo>
                    <a:pt x="0" y="87"/>
                  </a:lnTo>
                  <a:lnTo>
                    <a:pt x="0" y="119"/>
                  </a:lnTo>
                  <a:lnTo>
                    <a:pt x="13" y="107"/>
                  </a:lnTo>
                  <a:lnTo>
                    <a:pt x="114" y="0"/>
                  </a:lnTo>
                  <a:close/>
                </a:path>
              </a:pathLst>
            </a:custGeom>
            <a:solidFill>
              <a:srgbClr val="52A7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65"/>
            </a:p>
          </p:txBody>
        </p:sp>
        <p:sp>
          <p:nvSpPr>
            <p:cNvPr id="40" name="Freeform 35"/>
            <p:cNvSpPr>
              <a:spLocks/>
            </p:cNvSpPr>
            <p:nvPr userDrawn="1"/>
          </p:nvSpPr>
          <p:spPr bwMode="gray">
            <a:xfrm>
              <a:off x="9866313" y="3932238"/>
              <a:ext cx="180975" cy="188912"/>
            </a:xfrm>
            <a:custGeom>
              <a:avLst/>
              <a:gdLst>
                <a:gd name="T0" fmla="*/ 114 w 114"/>
                <a:gd name="T1" fmla="*/ 0 h 119"/>
                <a:gd name="T2" fmla="*/ 11 w 114"/>
                <a:gd name="T3" fmla="*/ 79 h 119"/>
                <a:gd name="T4" fmla="*/ 0 w 114"/>
                <a:gd name="T5" fmla="*/ 87 h 119"/>
                <a:gd name="T6" fmla="*/ 0 w 114"/>
                <a:gd name="T7" fmla="*/ 119 h 119"/>
                <a:gd name="T8" fmla="*/ 13 w 114"/>
                <a:gd name="T9" fmla="*/ 107 h 119"/>
                <a:gd name="T10" fmla="*/ 114 w 114"/>
                <a:gd name="T11" fmla="*/ 0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4" h="119">
                  <a:moveTo>
                    <a:pt x="114" y="0"/>
                  </a:moveTo>
                  <a:lnTo>
                    <a:pt x="11" y="79"/>
                  </a:lnTo>
                  <a:lnTo>
                    <a:pt x="0" y="87"/>
                  </a:lnTo>
                  <a:lnTo>
                    <a:pt x="0" y="119"/>
                  </a:lnTo>
                  <a:lnTo>
                    <a:pt x="13" y="107"/>
                  </a:lnTo>
                  <a:lnTo>
                    <a:pt x="11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65"/>
            </a:p>
          </p:txBody>
        </p:sp>
        <p:sp>
          <p:nvSpPr>
            <p:cNvPr id="41" name="Freeform 36"/>
            <p:cNvSpPr>
              <a:spLocks/>
            </p:cNvSpPr>
            <p:nvPr userDrawn="1"/>
          </p:nvSpPr>
          <p:spPr bwMode="gray">
            <a:xfrm>
              <a:off x="9863138" y="3784600"/>
              <a:ext cx="144462" cy="153987"/>
            </a:xfrm>
            <a:custGeom>
              <a:avLst/>
              <a:gdLst>
                <a:gd name="T0" fmla="*/ 91 w 91"/>
                <a:gd name="T1" fmla="*/ 0 h 97"/>
                <a:gd name="T2" fmla="*/ 8 w 91"/>
                <a:gd name="T3" fmla="*/ 61 h 97"/>
                <a:gd name="T4" fmla="*/ 0 w 91"/>
                <a:gd name="T5" fmla="*/ 67 h 97"/>
                <a:gd name="T6" fmla="*/ 2 w 91"/>
                <a:gd name="T7" fmla="*/ 97 h 97"/>
                <a:gd name="T8" fmla="*/ 8 w 91"/>
                <a:gd name="T9" fmla="*/ 89 h 97"/>
                <a:gd name="T10" fmla="*/ 91 w 91"/>
                <a:gd name="T11" fmla="*/ 0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1" h="97">
                  <a:moveTo>
                    <a:pt x="91" y="0"/>
                  </a:moveTo>
                  <a:lnTo>
                    <a:pt x="8" y="61"/>
                  </a:lnTo>
                  <a:lnTo>
                    <a:pt x="0" y="67"/>
                  </a:lnTo>
                  <a:lnTo>
                    <a:pt x="2" y="97"/>
                  </a:lnTo>
                  <a:lnTo>
                    <a:pt x="8" y="89"/>
                  </a:lnTo>
                  <a:lnTo>
                    <a:pt x="91" y="0"/>
                  </a:lnTo>
                  <a:close/>
                </a:path>
              </a:pathLst>
            </a:custGeom>
            <a:solidFill>
              <a:srgbClr val="52A7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65"/>
            </a:p>
          </p:txBody>
        </p:sp>
        <p:sp>
          <p:nvSpPr>
            <p:cNvPr id="42" name="Freeform 37"/>
            <p:cNvSpPr>
              <a:spLocks/>
            </p:cNvSpPr>
            <p:nvPr userDrawn="1"/>
          </p:nvSpPr>
          <p:spPr bwMode="gray">
            <a:xfrm>
              <a:off x="9863138" y="3784600"/>
              <a:ext cx="144462" cy="153987"/>
            </a:xfrm>
            <a:custGeom>
              <a:avLst/>
              <a:gdLst>
                <a:gd name="T0" fmla="*/ 91 w 91"/>
                <a:gd name="T1" fmla="*/ 0 h 97"/>
                <a:gd name="T2" fmla="*/ 8 w 91"/>
                <a:gd name="T3" fmla="*/ 61 h 97"/>
                <a:gd name="T4" fmla="*/ 0 w 91"/>
                <a:gd name="T5" fmla="*/ 67 h 97"/>
                <a:gd name="T6" fmla="*/ 2 w 91"/>
                <a:gd name="T7" fmla="*/ 97 h 97"/>
                <a:gd name="T8" fmla="*/ 8 w 91"/>
                <a:gd name="T9" fmla="*/ 89 h 97"/>
                <a:gd name="T10" fmla="*/ 91 w 91"/>
                <a:gd name="T11" fmla="*/ 0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1" h="97">
                  <a:moveTo>
                    <a:pt x="91" y="0"/>
                  </a:moveTo>
                  <a:lnTo>
                    <a:pt x="8" y="61"/>
                  </a:lnTo>
                  <a:lnTo>
                    <a:pt x="0" y="67"/>
                  </a:lnTo>
                  <a:lnTo>
                    <a:pt x="2" y="97"/>
                  </a:lnTo>
                  <a:lnTo>
                    <a:pt x="8" y="89"/>
                  </a:lnTo>
                  <a:lnTo>
                    <a:pt x="9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65"/>
            </a:p>
          </p:txBody>
        </p:sp>
        <p:sp>
          <p:nvSpPr>
            <p:cNvPr id="43" name="Freeform 38"/>
            <p:cNvSpPr>
              <a:spLocks/>
            </p:cNvSpPr>
            <p:nvPr userDrawn="1"/>
          </p:nvSpPr>
          <p:spPr bwMode="gray">
            <a:xfrm>
              <a:off x="9850438" y="3676650"/>
              <a:ext cx="76200" cy="76200"/>
            </a:xfrm>
            <a:custGeom>
              <a:avLst/>
              <a:gdLst>
                <a:gd name="T0" fmla="*/ 48 w 48"/>
                <a:gd name="T1" fmla="*/ 0 h 48"/>
                <a:gd name="T2" fmla="*/ 10 w 48"/>
                <a:gd name="T3" fmla="*/ 20 h 48"/>
                <a:gd name="T4" fmla="*/ 0 w 48"/>
                <a:gd name="T5" fmla="*/ 26 h 48"/>
                <a:gd name="T6" fmla="*/ 10 w 48"/>
                <a:gd name="T7" fmla="*/ 48 h 48"/>
                <a:gd name="T8" fmla="*/ 12 w 48"/>
                <a:gd name="T9" fmla="*/ 48 h 48"/>
                <a:gd name="T10" fmla="*/ 48 w 48"/>
                <a:gd name="T11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8" h="48">
                  <a:moveTo>
                    <a:pt x="48" y="0"/>
                  </a:moveTo>
                  <a:lnTo>
                    <a:pt x="10" y="20"/>
                  </a:lnTo>
                  <a:lnTo>
                    <a:pt x="0" y="26"/>
                  </a:lnTo>
                  <a:lnTo>
                    <a:pt x="10" y="48"/>
                  </a:lnTo>
                  <a:lnTo>
                    <a:pt x="12" y="48"/>
                  </a:lnTo>
                  <a:lnTo>
                    <a:pt x="48" y="0"/>
                  </a:lnTo>
                  <a:close/>
                </a:path>
              </a:pathLst>
            </a:custGeom>
            <a:solidFill>
              <a:srgbClr val="52A7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65"/>
            </a:p>
          </p:txBody>
        </p:sp>
        <p:sp>
          <p:nvSpPr>
            <p:cNvPr id="44" name="Freeform 39"/>
            <p:cNvSpPr>
              <a:spLocks/>
            </p:cNvSpPr>
            <p:nvPr userDrawn="1"/>
          </p:nvSpPr>
          <p:spPr bwMode="gray">
            <a:xfrm>
              <a:off x="9850438" y="3676650"/>
              <a:ext cx="76200" cy="76200"/>
            </a:xfrm>
            <a:custGeom>
              <a:avLst/>
              <a:gdLst>
                <a:gd name="T0" fmla="*/ 48 w 48"/>
                <a:gd name="T1" fmla="*/ 0 h 48"/>
                <a:gd name="T2" fmla="*/ 10 w 48"/>
                <a:gd name="T3" fmla="*/ 20 h 48"/>
                <a:gd name="T4" fmla="*/ 0 w 48"/>
                <a:gd name="T5" fmla="*/ 26 h 48"/>
                <a:gd name="T6" fmla="*/ 10 w 48"/>
                <a:gd name="T7" fmla="*/ 48 h 48"/>
                <a:gd name="T8" fmla="*/ 12 w 48"/>
                <a:gd name="T9" fmla="*/ 48 h 48"/>
                <a:gd name="T10" fmla="*/ 48 w 48"/>
                <a:gd name="T11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8" h="48">
                  <a:moveTo>
                    <a:pt x="48" y="0"/>
                  </a:moveTo>
                  <a:lnTo>
                    <a:pt x="10" y="20"/>
                  </a:lnTo>
                  <a:lnTo>
                    <a:pt x="0" y="26"/>
                  </a:lnTo>
                  <a:lnTo>
                    <a:pt x="10" y="48"/>
                  </a:lnTo>
                  <a:lnTo>
                    <a:pt x="12" y="48"/>
                  </a:lnTo>
                  <a:lnTo>
                    <a:pt x="4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65"/>
            </a:p>
          </p:txBody>
        </p:sp>
        <p:sp>
          <p:nvSpPr>
            <p:cNvPr id="45" name="Freeform 40"/>
            <p:cNvSpPr>
              <a:spLocks/>
            </p:cNvSpPr>
            <p:nvPr userDrawn="1"/>
          </p:nvSpPr>
          <p:spPr bwMode="gray">
            <a:xfrm>
              <a:off x="11160125" y="4137025"/>
              <a:ext cx="155575" cy="320675"/>
            </a:xfrm>
            <a:custGeom>
              <a:avLst/>
              <a:gdLst>
                <a:gd name="T0" fmla="*/ 43 w 46"/>
                <a:gd name="T1" fmla="*/ 0 h 102"/>
                <a:gd name="T2" fmla="*/ 5 w 46"/>
                <a:gd name="T3" fmla="*/ 0 h 102"/>
                <a:gd name="T4" fmla="*/ 1 w 46"/>
                <a:gd name="T5" fmla="*/ 76 h 102"/>
                <a:gd name="T6" fmla="*/ 0 w 46"/>
                <a:gd name="T7" fmla="*/ 102 h 102"/>
                <a:gd name="T8" fmla="*/ 46 w 46"/>
                <a:gd name="T9" fmla="*/ 73 h 102"/>
                <a:gd name="T10" fmla="*/ 43 w 46"/>
                <a:gd name="T11" fmla="*/ 0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6" h="102">
                  <a:moveTo>
                    <a:pt x="43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1" y="76"/>
                    <a:pt x="1" y="76"/>
                    <a:pt x="1" y="76"/>
                  </a:cubicBezTo>
                  <a:cubicBezTo>
                    <a:pt x="0" y="102"/>
                    <a:pt x="0" y="102"/>
                    <a:pt x="0" y="102"/>
                  </a:cubicBezTo>
                  <a:cubicBezTo>
                    <a:pt x="15" y="92"/>
                    <a:pt x="30" y="82"/>
                    <a:pt x="46" y="73"/>
                  </a:cubicBezTo>
                  <a:cubicBezTo>
                    <a:pt x="43" y="0"/>
                    <a:pt x="43" y="0"/>
                    <a:pt x="43" y="0"/>
                  </a:cubicBezTo>
                </a:path>
              </a:pathLst>
            </a:custGeom>
            <a:solidFill>
              <a:srgbClr val="77904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65"/>
            </a:p>
          </p:txBody>
        </p:sp>
        <p:sp>
          <p:nvSpPr>
            <p:cNvPr id="46" name="Freeform 41"/>
            <p:cNvSpPr>
              <a:spLocks/>
            </p:cNvSpPr>
            <p:nvPr userDrawn="1"/>
          </p:nvSpPr>
          <p:spPr bwMode="gray">
            <a:xfrm>
              <a:off x="11177588" y="4095750"/>
              <a:ext cx="127000" cy="41275"/>
            </a:xfrm>
            <a:custGeom>
              <a:avLst/>
              <a:gdLst>
                <a:gd name="T0" fmla="*/ 37 w 38"/>
                <a:gd name="T1" fmla="*/ 0 h 13"/>
                <a:gd name="T2" fmla="*/ 18 w 38"/>
                <a:gd name="T3" fmla="*/ 1 h 13"/>
                <a:gd name="T4" fmla="*/ 0 w 38"/>
                <a:gd name="T5" fmla="*/ 0 h 13"/>
                <a:gd name="T6" fmla="*/ 0 w 38"/>
                <a:gd name="T7" fmla="*/ 13 h 13"/>
                <a:gd name="T8" fmla="*/ 0 w 38"/>
                <a:gd name="T9" fmla="*/ 13 h 13"/>
                <a:gd name="T10" fmla="*/ 38 w 38"/>
                <a:gd name="T11" fmla="*/ 13 h 13"/>
                <a:gd name="T12" fmla="*/ 38 w 38"/>
                <a:gd name="T13" fmla="*/ 13 h 13"/>
                <a:gd name="T14" fmla="*/ 37 w 38"/>
                <a:gd name="T1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8" h="13">
                  <a:moveTo>
                    <a:pt x="37" y="0"/>
                  </a:moveTo>
                  <a:cubicBezTo>
                    <a:pt x="31" y="1"/>
                    <a:pt x="25" y="1"/>
                    <a:pt x="18" y="1"/>
                  </a:cubicBezTo>
                  <a:cubicBezTo>
                    <a:pt x="12" y="1"/>
                    <a:pt x="6" y="1"/>
                    <a:pt x="0" y="0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38" y="13"/>
                    <a:pt x="38" y="13"/>
                    <a:pt x="38" y="13"/>
                  </a:cubicBezTo>
                  <a:cubicBezTo>
                    <a:pt x="38" y="13"/>
                    <a:pt x="38" y="13"/>
                    <a:pt x="38" y="13"/>
                  </a:cubicBezTo>
                  <a:cubicBezTo>
                    <a:pt x="37" y="0"/>
                    <a:pt x="37" y="0"/>
                    <a:pt x="37" y="0"/>
                  </a:cubicBezTo>
                </a:path>
              </a:pathLst>
            </a:custGeom>
            <a:solidFill>
              <a:srgbClr val="77904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65"/>
            </a:p>
          </p:txBody>
        </p:sp>
        <p:sp>
          <p:nvSpPr>
            <p:cNvPr id="47" name="Freeform 42"/>
            <p:cNvSpPr>
              <a:spLocks noEditPoints="1"/>
            </p:cNvSpPr>
            <p:nvPr userDrawn="1"/>
          </p:nvSpPr>
          <p:spPr bwMode="gray">
            <a:xfrm>
              <a:off x="11093450" y="3648075"/>
              <a:ext cx="650875" cy="447675"/>
            </a:xfrm>
            <a:custGeom>
              <a:avLst/>
              <a:gdLst>
                <a:gd name="T0" fmla="*/ 19 w 194"/>
                <a:gd name="T1" fmla="*/ 114 h 142"/>
                <a:gd name="T2" fmla="*/ 0 w 194"/>
                <a:gd name="T3" fmla="*/ 139 h 142"/>
                <a:gd name="T4" fmla="*/ 25 w 194"/>
                <a:gd name="T5" fmla="*/ 142 h 142"/>
                <a:gd name="T6" fmla="*/ 26 w 194"/>
                <a:gd name="T7" fmla="*/ 123 h 142"/>
                <a:gd name="T8" fmla="*/ 19 w 194"/>
                <a:gd name="T9" fmla="*/ 114 h 142"/>
                <a:gd name="T10" fmla="*/ 108 w 194"/>
                <a:gd name="T11" fmla="*/ 32 h 142"/>
                <a:gd name="T12" fmla="*/ 60 w 194"/>
                <a:gd name="T13" fmla="*/ 90 h 142"/>
                <a:gd name="T14" fmla="*/ 60 w 194"/>
                <a:gd name="T15" fmla="*/ 98 h 142"/>
                <a:gd name="T16" fmla="*/ 62 w 194"/>
                <a:gd name="T17" fmla="*/ 142 h 142"/>
                <a:gd name="T18" fmla="*/ 110 w 194"/>
                <a:gd name="T19" fmla="*/ 132 h 142"/>
                <a:gd name="T20" fmla="*/ 142 w 194"/>
                <a:gd name="T21" fmla="*/ 80 h 142"/>
                <a:gd name="T22" fmla="*/ 160 w 194"/>
                <a:gd name="T23" fmla="*/ 108 h 142"/>
                <a:gd name="T24" fmla="*/ 194 w 194"/>
                <a:gd name="T25" fmla="*/ 81 h 142"/>
                <a:gd name="T26" fmla="*/ 108 w 194"/>
                <a:gd name="T27" fmla="*/ 32 h 142"/>
                <a:gd name="T28" fmla="*/ 74 w 194"/>
                <a:gd name="T29" fmla="*/ 0 h 142"/>
                <a:gd name="T30" fmla="*/ 66 w 194"/>
                <a:gd name="T31" fmla="*/ 10 h 142"/>
                <a:gd name="T32" fmla="*/ 57 w 194"/>
                <a:gd name="T33" fmla="*/ 39 h 142"/>
                <a:gd name="T34" fmla="*/ 58 w 194"/>
                <a:gd name="T35" fmla="*/ 63 h 142"/>
                <a:gd name="T36" fmla="*/ 102 w 194"/>
                <a:gd name="T37" fmla="*/ 27 h 142"/>
                <a:gd name="T38" fmla="*/ 74 w 194"/>
                <a:gd name="T39" fmla="*/ 0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94" h="142">
                  <a:moveTo>
                    <a:pt x="19" y="114"/>
                  </a:moveTo>
                  <a:cubicBezTo>
                    <a:pt x="13" y="122"/>
                    <a:pt x="6" y="131"/>
                    <a:pt x="0" y="139"/>
                  </a:cubicBezTo>
                  <a:cubicBezTo>
                    <a:pt x="8" y="140"/>
                    <a:pt x="17" y="142"/>
                    <a:pt x="25" y="142"/>
                  </a:cubicBezTo>
                  <a:cubicBezTo>
                    <a:pt x="26" y="123"/>
                    <a:pt x="26" y="123"/>
                    <a:pt x="26" y="123"/>
                  </a:cubicBezTo>
                  <a:cubicBezTo>
                    <a:pt x="19" y="114"/>
                    <a:pt x="19" y="114"/>
                    <a:pt x="19" y="114"/>
                  </a:cubicBezTo>
                  <a:moveTo>
                    <a:pt x="108" y="32"/>
                  </a:moveTo>
                  <a:cubicBezTo>
                    <a:pt x="60" y="90"/>
                    <a:pt x="60" y="90"/>
                    <a:pt x="60" y="90"/>
                  </a:cubicBezTo>
                  <a:cubicBezTo>
                    <a:pt x="60" y="98"/>
                    <a:pt x="60" y="98"/>
                    <a:pt x="60" y="98"/>
                  </a:cubicBezTo>
                  <a:cubicBezTo>
                    <a:pt x="62" y="142"/>
                    <a:pt x="62" y="142"/>
                    <a:pt x="62" y="142"/>
                  </a:cubicBezTo>
                  <a:cubicBezTo>
                    <a:pt x="79" y="141"/>
                    <a:pt x="95" y="137"/>
                    <a:pt x="110" y="132"/>
                  </a:cubicBezTo>
                  <a:cubicBezTo>
                    <a:pt x="126" y="103"/>
                    <a:pt x="142" y="80"/>
                    <a:pt x="142" y="80"/>
                  </a:cubicBezTo>
                  <a:cubicBezTo>
                    <a:pt x="142" y="80"/>
                    <a:pt x="149" y="91"/>
                    <a:pt x="160" y="108"/>
                  </a:cubicBezTo>
                  <a:cubicBezTo>
                    <a:pt x="172" y="100"/>
                    <a:pt x="183" y="91"/>
                    <a:pt x="194" y="81"/>
                  </a:cubicBezTo>
                  <a:cubicBezTo>
                    <a:pt x="163" y="69"/>
                    <a:pt x="134" y="52"/>
                    <a:pt x="108" y="32"/>
                  </a:cubicBezTo>
                  <a:moveTo>
                    <a:pt x="74" y="0"/>
                  </a:moveTo>
                  <a:cubicBezTo>
                    <a:pt x="66" y="10"/>
                    <a:pt x="66" y="10"/>
                    <a:pt x="66" y="10"/>
                  </a:cubicBezTo>
                  <a:cubicBezTo>
                    <a:pt x="63" y="20"/>
                    <a:pt x="60" y="29"/>
                    <a:pt x="57" y="39"/>
                  </a:cubicBezTo>
                  <a:cubicBezTo>
                    <a:pt x="58" y="63"/>
                    <a:pt x="58" y="63"/>
                    <a:pt x="58" y="63"/>
                  </a:cubicBezTo>
                  <a:cubicBezTo>
                    <a:pt x="102" y="27"/>
                    <a:pt x="102" y="27"/>
                    <a:pt x="102" y="27"/>
                  </a:cubicBezTo>
                  <a:cubicBezTo>
                    <a:pt x="92" y="19"/>
                    <a:pt x="83" y="10"/>
                    <a:pt x="74" y="0"/>
                  </a:cubicBezTo>
                </a:path>
              </a:pathLst>
            </a:custGeom>
            <a:solidFill>
              <a:srgbClr val="73A8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65"/>
            </a:p>
          </p:txBody>
        </p:sp>
        <p:sp>
          <p:nvSpPr>
            <p:cNvPr id="48" name="Freeform 43"/>
            <p:cNvSpPr>
              <a:spLocks/>
            </p:cNvSpPr>
            <p:nvPr userDrawn="1"/>
          </p:nvSpPr>
          <p:spPr bwMode="gray">
            <a:xfrm>
              <a:off x="11110913" y="2757488"/>
              <a:ext cx="841375" cy="1146175"/>
            </a:xfrm>
            <a:custGeom>
              <a:avLst/>
              <a:gdLst>
                <a:gd name="T0" fmla="*/ 38 w 251"/>
                <a:gd name="T1" fmla="*/ 0 h 364"/>
                <a:gd name="T2" fmla="*/ 0 w 251"/>
                <a:gd name="T3" fmla="*/ 3 h 364"/>
                <a:gd name="T4" fmla="*/ 38 w 251"/>
                <a:gd name="T5" fmla="*/ 64 h 364"/>
                <a:gd name="T6" fmla="*/ 39 w 251"/>
                <a:gd name="T7" fmla="*/ 51 h 364"/>
                <a:gd name="T8" fmla="*/ 40 w 251"/>
                <a:gd name="T9" fmla="*/ 67 h 364"/>
                <a:gd name="T10" fmla="*/ 61 w 251"/>
                <a:gd name="T11" fmla="*/ 125 h 364"/>
                <a:gd name="T12" fmla="*/ 74 w 251"/>
                <a:gd name="T13" fmla="*/ 115 h 364"/>
                <a:gd name="T14" fmla="*/ 63 w 251"/>
                <a:gd name="T15" fmla="*/ 132 h 364"/>
                <a:gd name="T16" fmla="*/ 72 w 251"/>
                <a:gd name="T17" fmla="*/ 209 h 364"/>
                <a:gd name="T18" fmla="*/ 67 w 251"/>
                <a:gd name="T19" fmla="*/ 266 h 364"/>
                <a:gd name="T20" fmla="*/ 112 w 251"/>
                <a:gd name="T21" fmla="*/ 229 h 364"/>
                <a:gd name="T22" fmla="*/ 69 w 251"/>
                <a:gd name="T23" fmla="*/ 283 h 364"/>
                <a:gd name="T24" fmla="*/ 97 w 251"/>
                <a:gd name="T25" fmla="*/ 310 h 364"/>
                <a:gd name="T26" fmla="*/ 128 w 251"/>
                <a:gd name="T27" fmla="*/ 284 h 364"/>
                <a:gd name="T28" fmla="*/ 103 w 251"/>
                <a:gd name="T29" fmla="*/ 315 h 364"/>
                <a:gd name="T30" fmla="*/ 189 w 251"/>
                <a:gd name="T31" fmla="*/ 364 h 364"/>
                <a:gd name="T32" fmla="*/ 251 w 251"/>
                <a:gd name="T33" fmla="*/ 213 h 364"/>
                <a:gd name="T34" fmla="*/ 38 w 251"/>
                <a:gd name="T35" fmla="*/ 0 h 3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51" h="364">
                  <a:moveTo>
                    <a:pt x="38" y="0"/>
                  </a:moveTo>
                  <a:cubicBezTo>
                    <a:pt x="25" y="0"/>
                    <a:pt x="12" y="1"/>
                    <a:pt x="0" y="3"/>
                  </a:cubicBezTo>
                  <a:cubicBezTo>
                    <a:pt x="15" y="22"/>
                    <a:pt x="28" y="42"/>
                    <a:pt x="38" y="64"/>
                  </a:cubicBezTo>
                  <a:cubicBezTo>
                    <a:pt x="39" y="51"/>
                    <a:pt x="39" y="51"/>
                    <a:pt x="39" y="51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8" y="86"/>
                    <a:pt x="56" y="105"/>
                    <a:pt x="61" y="125"/>
                  </a:cubicBezTo>
                  <a:cubicBezTo>
                    <a:pt x="74" y="115"/>
                    <a:pt x="74" y="115"/>
                    <a:pt x="74" y="115"/>
                  </a:cubicBezTo>
                  <a:cubicBezTo>
                    <a:pt x="63" y="132"/>
                    <a:pt x="63" y="132"/>
                    <a:pt x="63" y="132"/>
                  </a:cubicBezTo>
                  <a:cubicBezTo>
                    <a:pt x="68" y="157"/>
                    <a:pt x="72" y="183"/>
                    <a:pt x="72" y="209"/>
                  </a:cubicBezTo>
                  <a:cubicBezTo>
                    <a:pt x="72" y="229"/>
                    <a:pt x="70" y="248"/>
                    <a:pt x="67" y="266"/>
                  </a:cubicBezTo>
                  <a:cubicBezTo>
                    <a:pt x="112" y="229"/>
                    <a:pt x="112" y="229"/>
                    <a:pt x="112" y="229"/>
                  </a:cubicBezTo>
                  <a:cubicBezTo>
                    <a:pt x="69" y="283"/>
                    <a:pt x="69" y="283"/>
                    <a:pt x="69" y="283"/>
                  </a:cubicBezTo>
                  <a:cubicBezTo>
                    <a:pt x="78" y="293"/>
                    <a:pt x="87" y="302"/>
                    <a:pt x="97" y="310"/>
                  </a:cubicBezTo>
                  <a:cubicBezTo>
                    <a:pt x="128" y="284"/>
                    <a:pt x="128" y="284"/>
                    <a:pt x="128" y="284"/>
                  </a:cubicBezTo>
                  <a:cubicBezTo>
                    <a:pt x="103" y="315"/>
                    <a:pt x="103" y="315"/>
                    <a:pt x="103" y="315"/>
                  </a:cubicBezTo>
                  <a:cubicBezTo>
                    <a:pt x="129" y="335"/>
                    <a:pt x="158" y="352"/>
                    <a:pt x="189" y="364"/>
                  </a:cubicBezTo>
                  <a:cubicBezTo>
                    <a:pt x="227" y="325"/>
                    <a:pt x="251" y="272"/>
                    <a:pt x="251" y="213"/>
                  </a:cubicBezTo>
                  <a:cubicBezTo>
                    <a:pt x="251" y="95"/>
                    <a:pt x="156" y="0"/>
                    <a:pt x="38" y="0"/>
                  </a:cubicBezTo>
                </a:path>
              </a:pathLst>
            </a:custGeom>
            <a:solidFill>
              <a:srgbClr val="73A8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65"/>
            </a:p>
          </p:txBody>
        </p:sp>
        <p:sp>
          <p:nvSpPr>
            <p:cNvPr id="49" name="Freeform 44"/>
            <p:cNvSpPr>
              <a:spLocks noEditPoints="1"/>
            </p:cNvSpPr>
            <p:nvPr userDrawn="1"/>
          </p:nvSpPr>
          <p:spPr bwMode="gray">
            <a:xfrm>
              <a:off x="10523538" y="2767013"/>
              <a:ext cx="828675" cy="1319212"/>
            </a:xfrm>
            <a:custGeom>
              <a:avLst/>
              <a:gdLst>
                <a:gd name="T0" fmla="*/ 236 w 247"/>
                <a:gd name="T1" fmla="*/ 290 h 419"/>
                <a:gd name="T2" fmla="*/ 226 w 247"/>
                <a:gd name="T3" fmla="*/ 302 h 419"/>
                <a:gd name="T4" fmla="*/ 227 w 247"/>
                <a:gd name="T5" fmla="*/ 319 h 419"/>
                <a:gd name="T6" fmla="*/ 236 w 247"/>
                <a:gd name="T7" fmla="*/ 290 h 419"/>
                <a:gd name="T8" fmla="*/ 238 w 247"/>
                <a:gd name="T9" fmla="*/ 129 h 419"/>
                <a:gd name="T10" fmla="*/ 219 w 247"/>
                <a:gd name="T11" fmla="*/ 156 h 419"/>
                <a:gd name="T12" fmla="*/ 225 w 247"/>
                <a:gd name="T13" fmla="*/ 277 h 419"/>
                <a:gd name="T14" fmla="*/ 242 w 247"/>
                <a:gd name="T15" fmla="*/ 263 h 419"/>
                <a:gd name="T16" fmla="*/ 247 w 247"/>
                <a:gd name="T17" fmla="*/ 206 h 419"/>
                <a:gd name="T18" fmla="*/ 238 w 247"/>
                <a:gd name="T19" fmla="*/ 129 h 419"/>
                <a:gd name="T20" fmla="*/ 215 w 247"/>
                <a:gd name="T21" fmla="*/ 64 h 419"/>
                <a:gd name="T22" fmla="*/ 218 w 247"/>
                <a:gd name="T23" fmla="*/ 136 h 419"/>
                <a:gd name="T24" fmla="*/ 236 w 247"/>
                <a:gd name="T25" fmla="*/ 122 h 419"/>
                <a:gd name="T26" fmla="*/ 215 w 247"/>
                <a:gd name="T27" fmla="*/ 64 h 419"/>
                <a:gd name="T28" fmla="*/ 175 w 247"/>
                <a:gd name="T29" fmla="*/ 0 h 419"/>
                <a:gd name="T30" fmla="*/ 0 w 247"/>
                <a:gd name="T31" fmla="*/ 210 h 419"/>
                <a:gd name="T32" fmla="*/ 170 w 247"/>
                <a:gd name="T33" fmla="*/ 419 h 419"/>
                <a:gd name="T34" fmla="*/ 189 w 247"/>
                <a:gd name="T35" fmla="*/ 394 h 419"/>
                <a:gd name="T36" fmla="*/ 123 w 247"/>
                <a:gd name="T37" fmla="*/ 315 h 419"/>
                <a:gd name="T38" fmla="*/ 198 w 247"/>
                <a:gd name="T39" fmla="*/ 377 h 419"/>
                <a:gd name="T40" fmla="*/ 202 w 247"/>
                <a:gd name="T41" fmla="*/ 285 h 419"/>
                <a:gd name="T42" fmla="*/ 139 w 247"/>
                <a:gd name="T43" fmla="*/ 207 h 419"/>
                <a:gd name="T44" fmla="*/ 203 w 247"/>
                <a:gd name="T45" fmla="*/ 259 h 419"/>
                <a:gd name="T46" fmla="*/ 206 w 247"/>
                <a:gd name="T47" fmla="*/ 204 h 419"/>
                <a:gd name="T48" fmla="*/ 157 w 247"/>
                <a:gd name="T49" fmla="*/ 140 h 419"/>
                <a:gd name="T50" fmla="*/ 207 w 247"/>
                <a:gd name="T51" fmla="*/ 179 h 419"/>
                <a:gd name="T52" fmla="*/ 213 w 247"/>
                <a:gd name="T53" fmla="*/ 61 h 419"/>
                <a:gd name="T54" fmla="*/ 175 w 247"/>
                <a:gd name="T55" fmla="*/ 0 h 4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47" h="419">
                  <a:moveTo>
                    <a:pt x="236" y="290"/>
                  </a:moveTo>
                  <a:cubicBezTo>
                    <a:pt x="226" y="302"/>
                    <a:pt x="226" y="302"/>
                    <a:pt x="226" y="302"/>
                  </a:cubicBezTo>
                  <a:cubicBezTo>
                    <a:pt x="227" y="319"/>
                    <a:pt x="227" y="319"/>
                    <a:pt x="227" y="319"/>
                  </a:cubicBezTo>
                  <a:cubicBezTo>
                    <a:pt x="230" y="309"/>
                    <a:pt x="233" y="300"/>
                    <a:pt x="236" y="290"/>
                  </a:cubicBezTo>
                  <a:moveTo>
                    <a:pt x="238" y="129"/>
                  </a:moveTo>
                  <a:cubicBezTo>
                    <a:pt x="219" y="156"/>
                    <a:pt x="219" y="156"/>
                    <a:pt x="219" y="156"/>
                  </a:cubicBezTo>
                  <a:cubicBezTo>
                    <a:pt x="225" y="277"/>
                    <a:pt x="225" y="277"/>
                    <a:pt x="225" y="277"/>
                  </a:cubicBezTo>
                  <a:cubicBezTo>
                    <a:pt x="242" y="263"/>
                    <a:pt x="242" y="263"/>
                    <a:pt x="242" y="263"/>
                  </a:cubicBezTo>
                  <a:cubicBezTo>
                    <a:pt x="245" y="245"/>
                    <a:pt x="247" y="226"/>
                    <a:pt x="247" y="206"/>
                  </a:cubicBezTo>
                  <a:cubicBezTo>
                    <a:pt x="247" y="180"/>
                    <a:pt x="243" y="154"/>
                    <a:pt x="238" y="129"/>
                  </a:cubicBezTo>
                  <a:moveTo>
                    <a:pt x="215" y="64"/>
                  </a:moveTo>
                  <a:cubicBezTo>
                    <a:pt x="218" y="136"/>
                    <a:pt x="218" y="136"/>
                    <a:pt x="218" y="136"/>
                  </a:cubicBezTo>
                  <a:cubicBezTo>
                    <a:pt x="236" y="122"/>
                    <a:pt x="236" y="122"/>
                    <a:pt x="236" y="122"/>
                  </a:cubicBezTo>
                  <a:cubicBezTo>
                    <a:pt x="231" y="102"/>
                    <a:pt x="223" y="83"/>
                    <a:pt x="215" y="64"/>
                  </a:cubicBezTo>
                  <a:moveTo>
                    <a:pt x="175" y="0"/>
                  </a:moveTo>
                  <a:cubicBezTo>
                    <a:pt x="76" y="18"/>
                    <a:pt x="0" y="105"/>
                    <a:pt x="0" y="210"/>
                  </a:cubicBezTo>
                  <a:cubicBezTo>
                    <a:pt x="0" y="313"/>
                    <a:pt x="73" y="398"/>
                    <a:pt x="170" y="419"/>
                  </a:cubicBezTo>
                  <a:cubicBezTo>
                    <a:pt x="176" y="411"/>
                    <a:pt x="183" y="402"/>
                    <a:pt x="189" y="394"/>
                  </a:cubicBezTo>
                  <a:cubicBezTo>
                    <a:pt x="123" y="315"/>
                    <a:pt x="123" y="315"/>
                    <a:pt x="123" y="315"/>
                  </a:cubicBezTo>
                  <a:cubicBezTo>
                    <a:pt x="198" y="377"/>
                    <a:pt x="198" y="377"/>
                    <a:pt x="198" y="377"/>
                  </a:cubicBezTo>
                  <a:cubicBezTo>
                    <a:pt x="202" y="285"/>
                    <a:pt x="202" y="285"/>
                    <a:pt x="202" y="285"/>
                  </a:cubicBezTo>
                  <a:cubicBezTo>
                    <a:pt x="139" y="207"/>
                    <a:pt x="139" y="207"/>
                    <a:pt x="139" y="207"/>
                  </a:cubicBezTo>
                  <a:cubicBezTo>
                    <a:pt x="203" y="259"/>
                    <a:pt x="203" y="259"/>
                    <a:pt x="203" y="259"/>
                  </a:cubicBezTo>
                  <a:cubicBezTo>
                    <a:pt x="206" y="204"/>
                    <a:pt x="206" y="204"/>
                    <a:pt x="206" y="204"/>
                  </a:cubicBezTo>
                  <a:cubicBezTo>
                    <a:pt x="157" y="140"/>
                    <a:pt x="157" y="140"/>
                    <a:pt x="157" y="140"/>
                  </a:cubicBezTo>
                  <a:cubicBezTo>
                    <a:pt x="207" y="179"/>
                    <a:pt x="207" y="179"/>
                    <a:pt x="207" y="179"/>
                  </a:cubicBezTo>
                  <a:cubicBezTo>
                    <a:pt x="213" y="61"/>
                    <a:pt x="213" y="61"/>
                    <a:pt x="213" y="61"/>
                  </a:cubicBezTo>
                  <a:cubicBezTo>
                    <a:pt x="203" y="39"/>
                    <a:pt x="190" y="19"/>
                    <a:pt x="175" y="0"/>
                  </a:cubicBezTo>
                </a:path>
              </a:pathLst>
            </a:custGeom>
            <a:solidFill>
              <a:srgbClr val="73A8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65"/>
            </a:p>
          </p:txBody>
        </p:sp>
        <p:sp>
          <p:nvSpPr>
            <p:cNvPr id="50" name="Freeform 45"/>
            <p:cNvSpPr>
              <a:spLocks/>
            </p:cNvSpPr>
            <p:nvPr userDrawn="1"/>
          </p:nvSpPr>
          <p:spPr bwMode="gray">
            <a:xfrm>
              <a:off x="11237913" y="2917825"/>
              <a:ext cx="6350" cy="50800"/>
            </a:xfrm>
            <a:custGeom>
              <a:avLst/>
              <a:gdLst>
                <a:gd name="T0" fmla="*/ 1 w 2"/>
                <a:gd name="T1" fmla="*/ 0 h 16"/>
                <a:gd name="T2" fmla="*/ 0 w 2"/>
                <a:gd name="T3" fmla="*/ 13 h 16"/>
                <a:gd name="T4" fmla="*/ 2 w 2"/>
                <a:gd name="T5" fmla="*/ 16 h 16"/>
                <a:gd name="T6" fmla="*/ 1 w 2"/>
                <a:gd name="T7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16">
                  <a:moveTo>
                    <a:pt x="1" y="0"/>
                  </a:moveTo>
                  <a:cubicBezTo>
                    <a:pt x="0" y="13"/>
                    <a:pt x="0" y="13"/>
                    <a:pt x="0" y="13"/>
                  </a:cubicBezTo>
                  <a:cubicBezTo>
                    <a:pt x="1" y="14"/>
                    <a:pt x="1" y="15"/>
                    <a:pt x="2" y="16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solidFill>
              <a:srgbClr val="71A0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65"/>
            </a:p>
          </p:txBody>
        </p:sp>
        <p:sp>
          <p:nvSpPr>
            <p:cNvPr id="51" name="Freeform 46"/>
            <p:cNvSpPr>
              <a:spLocks noEditPoints="1"/>
            </p:cNvSpPr>
            <p:nvPr userDrawn="1"/>
          </p:nvSpPr>
          <p:spPr bwMode="gray">
            <a:xfrm>
              <a:off x="11187113" y="2959100"/>
              <a:ext cx="90487" cy="995362"/>
            </a:xfrm>
            <a:custGeom>
              <a:avLst/>
              <a:gdLst>
                <a:gd name="T0" fmla="*/ 4 w 27"/>
                <a:gd name="T1" fmla="*/ 224 h 316"/>
                <a:gd name="T2" fmla="*/ 0 w 27"/>
                <a:gd name="T3" fmla="*/ 316 h 316"/>
                <a:gd name="T4" fmla="*/ 0 w 27"/>
                <a:gd name="T5" fmla="*/ 316 h 316"/>
                <a:gd name="T6" fmla="*/ 5 w 27"/>
                <a:gd name="T7" fmla="*/ 225 h 316"/>
                <a:gd name="T8" fmla="*/ 4 w 27"/>
                <a:gd name="T9" fmla="*/ 224 h 316"/>
                <a:gd name="T10" fmla="*/ 8 w 27"/>
                <a:gd name="T11" fmla="*/ 143 h 316"/>
                <a:gd name="T12" fmla="*/ 5 w 27"/>
                <a:gd name="T13" fmla="*/ 198 h 316"/>
                <a:gd name="T14" fmla="*/ 6 w 27"/>
                <a:gd name="T15" fmla="*/ 198 h 316"/>
                <a:gd name="T16" fmla="*/ 9 w 27"/>
                <a:gd name="T17" fmla="*/ 144 h 316"/>
                <a:gd name="T18" fmla="*/ 8 w 27"/>
                <a:gd name="T19" fmla="*/ 143 h 316"/>
                <a:gd name="T20" fmla="*/ 21 w 27"/>
                <a:gd name="T21" fmla="*/ 95 h 316"/>
                <a:gd name="T22" fmla="*/ 20 w 27"/>
                <a:gd name="T23" fmla="*/ 97 h 316"/>
                <a:gd name="T24" fmla="*/ 27 w 27"/>
                <a:gd name="T25" fmla="*/ 216 h 316"/>
                <a:gd name="T26" fmla="*/ 27 w 27"/>
                <a:gd name="T27" fmla="*/ 216 h 316"/>
                <a:gd name="T28" fmla="*/ 21 w 27"/>
                <a:gd name="T29" fmla="*/ 95 h 316"/>
                <a:gd name="T30" fmla="*/ 15 w 27"/>
                <a:gd name="T31" fmla="*/ 0 h 316"/>
                <a:gd name="T32" fmla="*/ 9 w 27"/>
                <a:gd name="T33" fmla="*/ 118 h 316"/>
                <a:gd name="T34" fmla="*/ 10 w 27"/>
                <a:gd name="T35" fmla="*/ 118 h 316"/>
                <a:gd name="T36" fmla="*/ 16 w 27"/>
                <a:gd name="T37" fmla="*/ 14 h 316"/>
                <a:gd name="T38" fmla="*/ 19 w 27"/>
                <a:gd name="T39" fmla="*/ 76 h 316"/>
                <a:gd name="T40" fmla="*/ 20 w 27"/>
                <a:gd name="T41" fmla="*/ 75 h 316"/>
                <a:gd name="T42" fmla="*/ 17 w 27"/>
                <a:gd name="T43" fmla="*/ 3 h 316"/>
                <a:gd name="T44" fmla="*/ 15 w 27"/>
                <a:gd name="T45" fmla="*/ 0 h 3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7" h="316">
                  <a:moveTo>
                    <a:pt x="4" y="224"/>
                  </a:moveTo>
                  <a:cubicBezTo>
                    <a:pt x="0" y="316"/>
                    <a:pt x="0" y="316"/>
                    <a:pt x="0" y="316"/>
                  </a:cubicBezTo>
                  <a:cubicBezTo>
                    <a:pt x="0" y="316"/>
                    <a:pt x="0" y="316"/>
                    <a:pt x="0" y="316"/>
                  </a:cubicBezTo>
                  <a:cubicBezTo>
                    <a:pt x="5" y="225"/>
                    <a:pt x="5" y="225"/>
                    <a:pt x="5" y="225"/>
                  </a:cubicBezTo>
                  <a:cubicBezTo>
                    <a:pt x="4" y="224"/>
                    <a:pt x="4" y="224"/>
                    <a:pt x="4" y="224"/>
                  </a:cubicBezTo>
                  <a:moveTo>
                    <a:pt x="8" y="143"/>
                  </a:moveTo>
                  <a:cubicBezTo>
                    <a:pt x="5" y="198"/>
                    <a:pt x="5" y="198"/>
                    <a:pt x="5" y="198"/>
                  </a:cubicBezTo>
                  <a:cubicBezTo>
                    <a:pt x="6" y="198"/>
                    <a:pt x="6" y="198"/>
                    <a:pt x="6" y="198"/>
                  </a:cubicBezTo>
                  <a:cubicBezTo>
                    <a:pt x="9" y="144"/>
                    <a:pt x="9" y="144"/>
                    <a:pt x="9" y="144"/>
                  </a:cubicBezTo>
                  <a:cubicBezTo>
                    <a:pt x="8" y="143"/>
                    <a:pt x="8" y="143"/>
                    <a:pt x="8" y="143"/>
                  </a:cubicBezTo>
                  <a:moveTo>
                    <a:pt x="21" y="95"/>
                  </a:moveTo>
                  <a:cubicBezTo>
                    <a:pt x="20" y="97"/>
                    <a:pt x="20" y="97"/>
                    <a:pt x="20" y="97"/>
                  </a:cubicBezTo>
                  <a:cubicBezTo>
                    <a:pt x="27" y="216"/>
                    <a:pt x="27" y="216"/>
                    <a:pt x="27" y="216"/>
                  </a:cubicBezTo>
                  <a:cubicBezTo>
                    <a:pt x="27" y="216"/>
                    <a:pt x="27" y="216"/>
                    <a:pt x="27" y="216"/>
                  </a:cubicBezTo>
                  <a:cubicBezTo>
                    <a:pt x="21" y="95"/>
                    <a:pt x="21" y="95"/>
                    <a:pt x="21" y="95"/>
                  </a:cubicBezTo>
                  <a:moveTo>
                    <a:pt x="15" y="0"/>
                  </a:moveTo>
                  <a:cubicBezTo>
                    <a:pt x="9" y="118"/>
                    <a:pt x="9" y="118"/>
                    <a:pt x="9" y="118"/>
                  </a:cubicBezTo>
                  <a:cubicBezTo>
                    <a:pt x="10" y="118"/>
                    <a:pt x="10" y="118"/>
                    <a:pt x="10" y="118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9" y="76"/>
                    <a:pt x="19" y="76"/>
                    <a:pt x="19" y="76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17" y="3"/>
                    <a:pt x="17" y="3"/>
                    <a:pt x="17" y="3"/>
                  </a:cubicBezTo>
                  <a:cubicBezTo>
                    <a:pt x="16" y="2"/>
                    <a:pt x="16" y="1"/>
                    <a:pt x="15" y="0"/>
                  </a:cubicBezTo>
                </a:path>
              </a:pathLst>
            </a:custGeom>
            <a:solidFill>
              <a:srgbClr val="71A0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65"/>
            </a:p>
          </p:txBody>
        </p:sp>
        <p:sp>
          <p:nvSpPr>
            <p:cNvPr id="52" name="Freeform 47"/>
            <p:cNvSpPr>
              <a:spLocks/>
            </p:cNvSpPr>
            <p:nvPr userDrawn="1"/>
          </p:nvSpPr>
          <p:spPr bwMode="gray">
            <a:xfrm>
              <a:off x="11285538" y="3771900"/>
              <a:ext cx="3175" cy="74612"/>
            </a:xfrm>
            <a:custGeom>
              <a:avLst/>
              <a:gdLst>
                <a:gd name="T0" fmla="*/ 0 w 1"/>
                <a:gd name="T1" fmla="*/ 0 h 24"/>
                <a:gd name="T2" fmla="*/ 0 w 1"/>
                <a:gd name="T3" fmla="*/ 0 h 24"/>
                <a:gd name="T4" fmla="*/ 1 w 1"/>
                <a:gd name="T5" fmla="*/ 24 h 24"/>
                <a:gd name="T6" fmla="*/ 1 w 1"/>
                <a:gd name="T7" fmla="*/ 24 h 24"/>
                <a:gd name="T8" fmla="*/ 0 w 1"/>
                <a:gd name="T9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24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" y="24"/>
                    <a:pt x="1" y="24"/>
                    <a:pt x="1" y="24"/>
                  </a:cubicBezTo>
                  <a:cubicBezTo>
                    <a:pt x="1" y="24"/>
                    <a:pt x="1" y="24"/>
                    <a:pt x="1" y="24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71A0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65"/>
            </a:p>
          </p:txBody>
        </p:sp>
        <p:sp>
          <p:nvSpPr>
            <p:cNvPr id="53" name="Freeform 48"/>
            <p:cNvSpPr>
              <a:spLocks/>
            </p:cNvSpPr>
            <p:nvPr userDrawn="1"/>
          </p:nvSpPr>
          <p:spPr bwMode="gray">
            <a:xfrm>
              <a:off x="11280775" y="3717925"/>
              <a:ext cx="4762" cy="53975"/>
            </a:xfrm>
            <a:custGeom>
              <a:avLst/>
              <a:gdLst>
                <a:gd name="T0" fmla="*/ 0 w 1"/>
                <a:gd name="T1" fmla="*/ 0 h 17"/>
                <a:gd name="T2" fmla="*/ 0 w 1"/>
                <a:gd name="T3" fmla="*/ 0 h 17"/>
                <a:gd name="T4" fmla="*/ 1 w 1"/>
                <a:gd name="T5" fmla="*/ 17 h 17"/>
                <a:gd name="T6" fmla="*/ 1 w 1"/>
                <a:gd name="T7" fmla="*/ 17 h 17"/>
                <a:gd name="T8" fmla="*/ 0 w 1"/>
                <a:gd name="T9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7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71A0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65"/>
            </a:p>
          </p:txBody>
        </p:sp>
        <p:sp>
          <p:nvSpPr>
            <p:cNvPr id="54" name="Freeform 49"/>
            <p:cNvSpPr>
              <a:spLocks/>
            </p:cNvSpPr>
            <p:nvPr userDrawn="1"/>
          </p:nvSpPr>
          <p:spPr bwMode="gray">
            <a:xfrm>
              <a:off x="11295063" y="3932238"/>
              <a:ext cx="0" cy="25400"/>
            </a:xfrm>
            <a:custGeom>
              <a:avLst/>
              <a:gdLst>
                <a:gd name="T0" fmla="*/ 0 h 16"/>
                <a:gd name="T1" fmla="*/ 0 h 16"/>
                <a:gd name="T2" fmla="*/ 16 h 16"/>
                <a:gd name="T3" fmla="*/ 0 h 16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16">
                  <a:moveTo>
                    <a:pt x="0" y="0"/>
                  </a:moveTo>
                  <a:lnTo>
                    <a:pt x="0" y="0"/>
                  </a:lnTo>
                  <a:lnTo>
                    <a:pt x="0" y="1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1A0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65"/>
            </a:p>
          </p:txBody>
        </p:sp>
        <p:sp>
          <p:nvSpPr>
            <p:cNvPr id="55" name="Freeform 50"/>
            <p:cNvSpPr>
              <a:spLocks/>
            </p:cNvSpPr>
            <p:nvPr userDrawn="1"/>
          </p:nvSpPr>
          <p:spPr bwMode="gray">
            <a:xfrm>
              <a:off x="11295063" y="3932238"/>
              <a:ext cx="0" cy="25400"/>
            </a:xfrm>
            <a:custGeom>
              <a:avLst/>
              <a:gdLst>
                <a:gd name="T0" fmla="*/ 0 h 16"/>
                <a:gd name="T1" fmla="*/ 0 h 16"/>
                <a:gd name="T2" fmla="*/ 16 h 16"/>
                <a:gd name="T3" fmla="*/ 0 h 16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16">
                  <a:moveTo>
                    <a:pt x="0" y="0"/>
                  </a:moveTo>
                  <a:lnTo>
                    <a:pt x="0" y="0"/>
                  </a:lnTo>
                  <a:lnTo>
                    <a:pt x="0" y="16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65"/>
            </a:p>
          </p:txBody>
        </p:sp>
        <p:sp>
          <p:nvSpPr>
            <p:cNvPr id="56" name="Freeform 51"/>
            <p:cNvSpPr>
              <a:spLocks/>
            </p:cNvSpPr>
            <p:nvPr userDrawn="1"/>
          </p:nvSpPr>
          <p:spPr bwMode="gray">
            <a:xfrm>
              <a:off x="11177588" y="3771900"/>
              <a:ext cx="123825" cy="327025"/>
            </a:xfrm>
            <a:custGeom>
              <a:avLst/>
              <a:gdLst>
                <a:gd name="T0" fmla="*/ 32 w 37"/>
                <a:gd name="T1" fmla="*/ 0 h 104"/>
                <a:gd name="T2" fmla="*/ 4 w 37"/>
                <a:gd name="T3" fmla="*/ 59 h 104"/>
                <a:gd name="T4" fmla="*/ 19 w 37"/>
                <a:gd name="T5" fmla="*/ 71 h 104"/>
                <a:gd name="T6" fmla="*/ 4 w 37"/>
                <a:gd name="T7" fmla="*/ 87 h 104"/>
                <a:gd name="T8" fmla="*/ 1 w 37"/>
                <a:gd name="T9" fmla="*/ 84 h 104"/>
                <a:gd name="T10" fmla="*/ 0 w 37"/>
                <a:gd name="T11" fmla="*/ 103 h 104"/>
                <a:gd name="T12" fmla="*/ 18 w 37"/>
                <a:gd name="T13" fmla="*/ 104 h 104"/>
                <a:gd name="T14" fmla="*/ 37 w 37"/>
                <a:gd name="T15" fmla="*/ 103 h 104"/>
                <a:gd name="T16" fmla="*/ 35 w 37"/>
                <a:gd name="T17" fmla="*/ 59 h 104"/>
                <a:gd name="T18" fmla="*/ 35 w 37"/>
                <a:gd name="T19" fmla="*/ 51 h 104"/>
                <a:gd name="T20" fmla="*/ 33 w 37"/>
                <a:gd name="T21" fmla="*/ 53 h 104"/>
                <a:gd name="T22" fmla="*/ 17 w 37"/>
                <a:gd name="T23" fmla="*/ 37 h 104"/>
                <a:gd name="T24" fmla="*/ 33 w 37"/>
                <a:gd name="T25" fmla="*/ 24 h 104"/>
                <a:gd name="T26" fmla="*/ 32 w 37"/>
                <a:gd name="T27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7" h="104">
                  <a:moveTo>
                    <a:pt x="32" y="0"/>
                  </a:moveTo>
                  <a:cubicBezTo>
                    <a:pt x="24" y="21"/>
                    <a:pt x="15" y="40"/>
                    <a:pt x="4" y="59"/>
                  </a:cubicBezTo>
                  <a:cubicBezTo>
                    <a:pt x="19" y="71"/>
                    <a:pt x="19" y="71"/>
                    <a:pt x="19" y="71"/>
                  </a:cubicBezTo>
                  <a:cubicBezTo>
                    <a:pt x="4" y="87"/>
                    <a:pt x="4" y="87"/>
                    <a:pt x="4" y="87"/>
                  </a:cubicBezTo>
                  <a:cubicBezTo>
                    <a:pt x="1" y="84"/>
                    <a:pt x="1" y="84"/>
                    <a:pt x="1" y="84"/>
                  </a:cubicBezTo>
                  <a:cubicBezTo>
                    <a:pt x="0" y="103"/>
                    <a:pt x="0" y="103"/>
                    <a:pt x="0" y="103"/>
                  </a:cubicBezTo>
                  <a:cubicBezTo>
                    <a:pt x="6" y="104"/>
                    <a:pt x="12" y="104"/>
                    <a:pt x="18" y="104"/>
                  </a:cubicBezTo>
                  <a:cubicBezTo>
                    <a:pt x="25" y="104"/>
                    <a:pt x="31" y="104"/>
                    <a:pt x="37" y="103"/>
                  </a:cubicBezTo>
                  <a:cubicBezTo>
                    <a:pt x="35" y="59"/>
                    <a:pt x="35" y="59"/>
                    <a:pt x="35" y="59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3" y="53"/>
                    <a:pt x="33" y="53"/>
                    <a:pt x="33" y="53"/>
                  </a:cubicBezTo>
                  <a:cubicBezTo>
                    <a:pt x="17" y="37"/>
                    <a:pt x="17" y="37"/>
                    <a:pt x="17" y="37"/>
                  </a:cubicBezTo>
                  <a:cubicBezTo>
                    <a:pt x="33" y="24"/>
                    <a:pt x="33" y="24"/>
                    <a:pt x="33" y="24"/>
                  </a:cubicBezTo>
                  <a:cubicBezTo>
                    <a:pt x="32" y="0"/>
                    <a:pt x="32" y="0"/>
                    <a:pt x="32" y="0"/>
                  </a:cubicBezTo>
                </a:path>
              </a:pathLst>
            </a:custGeom>
            <a:solidFill>
              <a:srgbClr val="71A0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65"/>
            </a:p>
          </p:txBody>
        </p:sp>
        <p:sp>
          <p:nvSpPr>
            <p:cNvPr id="57" name="Freeform 52"/>
            <p:cNvSpPr>
              <a:spLocks/>
            </p:cNvSpPr>
            <p:nvPr userDrawn="1"/>
          </p:nvSpPr>
          <p:spPr bwMode="gray">
            <a:xfrm>
              <a:off x="11187113" y="3003550"/>
              <a:ext cx="98425" cy="954087"/>
            </a:xfrm>
            <a:custGeom>
              <a:avLst/>
              <a:gdLst>
                <a:gd name="T0" fmla="*/ 16 w 29"/>
                <a:gd name="T1" fmla="*/ 0 h 303"/>
                <a:gd name="T2" fmla="*/ 10 w 29"/>
                <a:gd name="T3" fmla="*/ 104 h 303"/>
                <a:gd name="T4" fmla="*/ 21 w 29"/>
                <a:gd name="T5" fmla="*/ 112 h 303"/>
                <a:gd name="T6" fmla="*/ 10 w 29"/>
                <a:gd name="T7" fmla="*/ 132 h 303"/>
                <a:gd name="T8" fmla="*/ 9 w 29"/>
                <a:gd name="T9" fmla="*/ 130 h 303"/>
                <a:gd name="T10" fmla="*/ 6 w 29"/>
                <a:gd name="T11" fmla="*/ 184 h 303"/>
                <a:gd name="T12" fmla="*/ 21 w 29"/>
                <a:gd name="T13" fmla="*/ 196 h 303"/>
                <a:gd name="T14" fmla="*/ 6 w 29"/>
                <a:gd name="T15" fmla="*/ 212 h 303"/>
                <a:gd name="T16" fmla="*/ 5 w 29"/>
                <a:gd name="T17" fmla="*/ 211 h 303"/>
                <a:gd name="T18" fmla="*/ 0 w 29"/>
                <a:gd name="T19" fmla="*/ 302 h 303"/>
                <a:gd name="T20" fmla="*/ 1 w 29"/>
                <a:gd name="T21" fmla="*/ 303 h 303"/>
                <a:gd name="T22" fmla="*/ 29 w 29"/>
                <a:gd name="T23" fmla="*/ 244 h 303"/>
                <a:gd name="T24" fmla="*/ 28 w 29"/>
                <a:gd name="T25" fmla="*/ 227 h 303"/>
                <a:gd name="T26" fmla="*/ 25 w 29"/>
                <a:gd name="T27" fmla="*/ 231 h 303"/>
                <a:gd name="T28" fmla="*/ 9 w 29"/>
                <a:gd name="T29" fmla="*/ 216 h 303"/>
                <a:gd name="T30" fmla="*/ 27 w 29"/>
                <a:gd name="T31" fmla="*/ 202 h 303"/>
                <a:gd name="T32" fmla="*/ 20 w 29"/>
                <a:gd name="T33" fmla="*/ 83 h 303"/>
                <a:gd name="T34" fmla="*/ 20 w 29"/>
                <a:gd name="T35" fmla="*/ 83 h 303"/>
                <a:gd name="T36" fmla="*/ 16 w 29"/>
                <a:gd name="T37" fmla="*/ 65 h 303"/>
                <a:gd name="T38" fmla="*/ 19 w 29"/>
                <a:gd name="T39" fmla="*/ 62 h 303"/>
                <a:gd name="T40" fmla="*/ 16 w 29"/>
                <a:gd name="T41" fmla="*/ 0 h 3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9" h="303">
                  <a:moveTo>
                    <a:pt x="16" y="0"/>
                  </a:moveTo>
                  <a:cubicBezTo>
                    <a:pt x="10" y="104"/>
                    <a:pt x="10" y="104"/>
                    <a:pt x="10" y="104"/>
                  </a:cubicBezTo>
                  <a:cubicBezTo>
                    <a:pt x="21" y="112"/>
                    <a:pt x="21" y="112"/>
                    <a:pt x="21" y="112"/>
                  </a:cubicBezTo>
                  <a:cubicBezTo>
                    <a:pt x="10" y="132"/>
                    <a:pt x="10" y="132"/>
                    <a:pt x="10" y="132"/>
                  </a:cubicBezTo>
                  <a:cubicBezTo>
                    <a:pt x="9" y="130"/>
                    <a:pt x="9" y="130"/>
                    <a:pt x="9" y="130"/>
                  </a:cubicBezTo>
                  <a:cubicBezTo>
                    <a:pt x="6" y="184"/>
                    <a:pt x="6" y="184"/>
                    <a:pt x="6" y="184"/>
                  </a:cubicBezTo>
                  <a:cubicBezTo>
                    <a:pt x="21" y="196"/>
                    <a:pt x="21" y="196"/>
                    <a:pt x="21" y="196"/>
                  </a:cubicBezTo>
                  <a:cubicBezTo>
                    <a:pt x="6" y="212"/>
                    <a:pt x="6" y="212"/>
                    <a:pt x="6" y="212"/>
                  </a:cubicBezTo>
                  <a:cubicBezTo>
                    <a:pt x="5" y="211"/>
                    <a:pt x="5" y="211"/>
                    <a:pt x="5" y="211"/>
                  </a:cubicBezTo>
                  <a:cubicBezTo>
                    <a:pt x="0" y="302"/>
                    <a:pt x="0" y="302"/>
                    <a:pt x="0" y="302"/>
                  </a:cubicBezTo>
                  <a:cubicBezTo>
                    <a:pt x="1" y="303"/>
                    <a:pt x="1" y="303"/>
                    <a:pt x="1" y="303"/>
                  </a:cubicBezTo>
                  <a:cubicBezTo>
                    <a:pt x="12" y="284"/>
                    <a:pt x="21" y="265"/>
                    <a:pt x="29" y="244"/>
                  </a:cubicBezTo>
                  <a:cubicBezTo>
                    <a:pt x="28" y="227"/>
                    <a:pt x="28" y="227"/>
                    <a:pt x="28" y="227"/>
                  </a:cubicBezTo>
                  <a:cubicBezTo>
                    <a:pt x="25" y="231"/>
                    <a:pt x="25" y="231"/>
                    <a:pt x="25" y="231"/>
                  </a:cubicBezTo>
                  <a:cubicBezTo>
                    <a:pt x="9" y="216"/>
                    <a:pt x="9" y="216"/>
                    <a:pt x="9" y="216"/>
                  </a:cubicBezTo>
                  <a:cubicBezTo>
                    <a:pt x="27" y="202"/>
                    <a:pt x="27" y="202"/>
                    <a:pt x="27" y="202"/>
                  </a:cubicBezTo>
                  <a:cubicBezTo>
                    <a:pt x="20" y="83"/>
                    <a:pt x="20" y="83"/>
                    <a:pt x="20" y="83"/>
                  </a:cubicBezTo>
                  <a:cubicBezTo>
                    <a:pt x="20" y="83"/>
                    <a:pt x="20" y="83"/>
                    <a:pt x="20" y="83"/>
                  </a:cubicBezTo>
                  <a:cubicBezTo>
                    <a:pt x="16" y="65"/>
                    <a:pt x="16" y="65"/>
                    <a:pt x="16" y="65"/>
                  </a:cubicBezTo>
                  <a:cubicBezTo>
                    <a:pt x="19" y="62"/>
                    <a:pt x="19" y="62"/>
                    <a:pt x="19" y="62"/>
                  </a:cubicBezTo>
                  <a:cubicBezTo>
                    <a:pt x="16" y="0"/>
                    <a:pt x="16" y="0"/>
                    <a:pt x="16" y="0"/>
                  </a:cubicBezTo>
                </a:path>
              </a:pathLst>
            </a:custGeom>
            <a:solidFill>
              <a:srgbClr val="71A0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65"/>
            </a:p>
          </p:txBody>
        </p:sp>
        <p:sp>
          <p:nvSpPr>
            <p:cNvPr id="58" name="Freeform 53"/>
            <p:cNvSpPr>
              <a:spLocks/>
            </p:cNvSpPr>
            <p:nvPr userDrawn="1"/>
          </p:nvSpPr>
          <p:spPr bwMode="gray">
            <a:xfrm>
              <a:off x="11156950" y="3957638"/>
              <a:ext cx="84137" cy="87312"/>
            </a:xfrm>
            <a:custGeom>
              <a:avLst/>
              <a:gdLst>
                <a:gd name="T0" fmla="*/ 10 w 25"/>
                <a:gd name="T1" fmla="*/ 0 h 28"/>
                <a:gd name="T2" fmla="*/ 0 w 25"/>
                <a:gd name="T3" fmla="*/ 16 h 28"/>
                <a:gd name="T4" fmla="*/ 7 w 25"/>
                <a:gd name="T5" fmla="*/ 25 h 28"/>
                <a:gd name="T6" fmla="*/ 10 w 25"/>
                <a:gd name="T7" fmla="*/ 28 h 28"/>
                <a:gd name="T8" fmla="*/ 25 w 25"/>
                <a:gd name="T9" fmla="*/ 12 h 28"/>
                <a:gd name="T10" fmla="*/ 10 w 25"/>
                <a:gd name="T11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" h="28">
                  <a:moveTo>
                    <a:pt x="10" y="0"/>
                  </a:moveTo>
                  <a:cubicBezTo>
                    <a:pt x="6" y="5"/>
                    <a:pt x="3" y="10"/>
                    <a:pt x="0" y="16"/>
                  </a:cubicBezTo>
                  <a:cubicBezTo>
                    <a:pt x="7" y="25"/>
                    <a:pt x="7" y="25"/>
                    <a:pt x="7" y="25"/>
                  </a:cubicBezTo>
                  <a:cubicBezTo>
                    <a:pt x="10" y="28"/>
                    <a:pt x="10" y="28"/>
                    <a:pt x="10" y="28"/>
                  </a:cubicBezTo>
                  <a:cubicBezTo>
                    <a:pt x="25" y="12"/>
                    <a:pt x="25" y="12"/>
                    <a:pt x="25" y="12"/>
                  </a:cubicBezTo>
                  <a:cubicBezTo>
                    <a:pt x="10" y="0"/>
                    <a:pt x="10" y="0"/>
                    <a:pt x="10" y="0"/>
                  </a:cubicBezTo>
                </a:path>
              </a:pathLst>
            </a:custGeom>
            <a:solidFill>
              <a:srgbClr val="71A0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65"/>
            </a:p>
          </p:txBody>
        </p:sp>
        <p:sp>
          <p:nvSpPr>
            <p:cNvPr id="59" name="Freeform 54"/>
            <p:cNvSpPr>
              <a:spLocks/>
            </p:cNvSpPr>
            <p:nvPr userDrawn="1"/>
          </p:nvSpPr>
          <p:spPr bwMode="gray">
            <a:xfrm>
              <a:off x="10936288" y="3759200"/>
              <a:ext cx="254000" cy="247650"/>
            </a:xfrm>
            <a:custGeom>
              <a:avLst/>
              <a:gdLst>
                <a:gd name="T0" fmla="*/ 0 w 76"/>
                <a:gd name="T1" fmla="*/ 0 h 79"/>
                <a:gd name="T2" fmla="*/ 66 w 76"/>
                <a:gd name="T3" fmla="*/ 79 h 79"/>
                <a:gd name="T4" fmla="*/ 76 w 76"/>
                <a:gd name="T5" fmla="*/ 63 h 79"/>
                <a:gd name="T6" fmla="*/ 75 w 76"/>
                <a:gd name="T7" fmla="*/ 62 h 79"/>
                <a:gd name="T8" fmla="*/ 75 w 76"/>
                <a:gd name="T9" fmla="*/ 62 h 79"/>
                <a:gd name="T10" fmla="*/ 0 w 76"/>
                <a:gd name="T11" fmla="*/ 0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6" h="79">
                  <a:moveTo>
                    <a:pt x="0" y="0"/>
                  </a:moveTo>
                  <a:cubicBezTo>
                    <a:pt x="66" y="79"/>
                    <a:pt x="66" y="79"/>
                    <a:pt x="66" y="79"/>
                  </a:cubicBezTo>
                  <a:cubicBezTo>
                    <a:pt x="69" y="73"/>
                    <a:pt x="72" y="68"/>
                    <a:pt x="76" y="63"/>
                  </a:cubicBezTo>
                  <a:cubicBezTo>
                    <a:pt x="75" y="62"/>
                    <a:pt x="75" y="62"/>
                    <a:pt x="75" y="62"/>
                  </a:cubicBezTo>
                  <a:cubicBezTo>
                    <a:pt x="75" y="62"/>
                    <a:pt x="75" y="62"/>
                    <a:pt x="75" y="62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71A0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65"/>
            </a:p>
          </p:txBody>
        </p:sp>
        <p:sp>
          <p:nvSpPr>
            <p:cNvPr id="60" name="Freeform 55"/>
            <p:cNvSpPr>
              <a:spLocks/>
            </p:cNvSpPr>
            <p:nvPr userDrawn="1"/>
          </p:nvSpPr>
          <p:spPr bwMode="gray">
            <a:xfrm>
              <a:off x="10990263" y="3419475"/>
              <a:ext cx="268287" cy="250825"/>
            </a:xfrm>
            <a:custGeom>
              <a:avLst/>
              <a:gdLst>
                <a:gd name="T0" fmla="*/ 0 w 169"/>
                <a:gd name="T1" fmla="*/ 0 h 158"/>
                <a:gd name="T2" fmla="*/ 133 w 169"/>
                <a:gd name="T3" fmla="*/ 154 h 158"/>
                <a:gd name="T4" fmla="*/ 135 w 169"/>
                <a:gd name="T5" fmla="*/ 156 h 158"/>
                <a:gd name="T6" fmla="*/ 137 w 169"/>
                <a:gd name="T7" fmla="*/ 158 h 158"/>
                <a:gd name="T8" fmla="*/ 169 w 169"/>
                <a:gd name="T9" fmla="*/ 127 h 158"/>
                <a:gd name="T10" fmla="*/ 137 w 169"/>
                <a:gd name="T11" fmla="*/ 103 h 158"/>
                <a:gd name="T12" fmla="*/ 135 w 169"/>
                <a:gd name="T13" fmla="*/ 103 h 158"/>
                <a:gd name="T14" fmla="*/ 0 w 169"/>
                <a:gd name="T15" fmla="*/ 0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69" h="158">
                  <a:moveTo>
                    <a:pt x="0" y="0"/>
                  </a:moveTo>
                  <a:lnTo>
                    <a:pt x="133" y="154"/>
                  </a:lnTo>
                  <a:lnTo>
                    <a:pt x="135" y="156"/>
                  </a:lnTo>
                  <a:lnTo>
                    <a:pt x="137" y="158"/>
                  </a:lnTo>
                  <a:lnTo>
                    <a:pt x="169" y="127"/>
                  </a:lnTo>
                  <a:lnTo>
                    <a:pt x="137" y="103"/>
                  </a:lnTo>
                  <a:lnTo>
                    <a:pt x="135" y="10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1A0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65"/>
            </a:p>
          </p:txBody>
        </p:sp>
        <p:sp>
          <p:nvSpPr>
            <p:cNvPr id="61" name="Freeform 56"/>
            <p:cNvSpPr>
              <a:spLocks/>
            </p:cNvSpPr>
            <p:nvPr userDrawn="1"/>
          </p:nvSpPr>
          <p:spPr bwMode="gray">
            <a:xfrm>
              <a:off x="10990263" y="3419475"/>
              <a:ext cx="268287" cy="250825"/>
            </a:xfrm>
            <a:custGeom>
              <a:avLst/>
              <a:gdLst>
                <a:gd name="T0" fmla="*/ 0 w 169"/>
                <a:gd name="T1" fmla="*/ 0 h 158"/>
                <a:gd name="T2" fmla="*/ 133 w 169"/>
                <a:gd name="T3" fmla="*/ 154 h 158"/>
                <a:gd name="T4" fmla="*/ 135 w 169"/>
                <a:gd name="T5" fmla="*/ 156 h 158"/>
                <a:gd name="T6" fmla="*/ 137 w 169"/>
                <a:gd name="T7" fmla="*/ 158 h 158"/>
                <a:gd name="T8" fmla="*/ 169 w 169"/>
                <a:gd name="T9" fmla="*/ 127 h 158"/>
                <a:gd name="T10" fmla="*/ 137 w 169"/>
                <a:gd name="T11" fmla="*/ 103 h 158"/>
                <a:gd name="T12" fmla="*/ 135 w 169"/>
                <a:gd name="T13" fmla="*/ 103 h 158"/>
                <a:gd name="T14" fmla="*/ 0 w 169"/>
                <a:gd name="T15" fmla="*/ 0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69" h="158">
                  <a:moveTo>
                    <a:pt x="0" y="0"/>
                  </a:moveTo>
                  <a:lnTo>
                    <a:pt x="133" y="154"/>
                  </a:lnTo>
                  <a:lnTo>
                    <a:pt x="135" y="156"/>
                  </a:lnTo>
                  <a:lnTo>
                    <a:pt x="137" y="158"/>
                  </a:lnTo>
                  <a:lnTo>
                    <a:pt x="169" y="127"/>
                  </a:lnTo>
                  <a:lnTo>
                    <a:pt x="137" y="103"/>
                  </a:lnTo>
                  <a:lnTo>
                    <a:pt x="135" y="103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65"/>
            </a:p>
          </p:txBody>
        </p:sp>
        <p:sp>
          <p:nvSpPr>
            <p:cNvPr id="62" name="Freeform 57"/>
            <p:cNvSpPr>
              <a:spLocks/>
            </p:cNvSpPr>
            <p:nvPr userDrawn="1"/>
          </p:nvSpPr>
          <p:spPr bwMode="gray">
            <a:xfrm>
              <a:off x="11050588" y="3208338"/>
              <a:ext cx="207962" cy="211137"/>
            </a:xfrm>
            <a:custGeom>
              <a:avLst/>
              <a:gdLst>
                <a:gd name="T0" fmla="*/ 0 w 131"/>
                <a:gd name="T1" fmla="*/ 0 h 133"/>
                <a:gd name="T2" fmla="*/ 103 w 131"/>
                <a:gd name="T3" fmla="*/ 127 h 133"/>
                <a:gd name="T4" fmla="*/ 105 w 131"/>
                <a:gd name="T5" fmla="*/ 129 h 133"/>
                <a:gd name="T6" fmla="*/ 107 w 131"/>
                <a:gd name="T7" fmla="*/ 133 h 133"/>
                <a:gd name="T8" fmla="*/ 131 w 131"/>
                <a:gd name="T9" fmla="*/ 93 h 133"/>
                <a:gd name="T10" fmla="*/ 107 w 131"/>
                <a:gd name="T11" fmla="*/ 77 h 133"/>
                <a:gd name="T12" fmla="*/ 105 w 131"/>
                <a:gd name="T13" fmla="*/ 77 h 133"/>
                <a:gd name="T14" fmla="*/ 0 w 131"/>
                <a:gd name="T15" fmla="*/ 0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1" h="133">
                  <a:moveTo>
                    <a:pt x="0" y="0"/>
                  </a:moveTo>
                  <a:lnTo>
                    <a:pt x="103" y="127"/>
                  </a:lnTo>
                  <a:lnTo>
                    <a:pt x="105" y="129"/>
                  </a:lnTo>
                  <a:lnTo>
                    <a:pt x="107" y="133"/>
                  </a:lnTo>
                  <a:lnTo>
                    <a:pt x="131" y="93"/>
                  </a:lnTo>
                  <a:lnTo>
                    <a:pt x="107" y="77"/>
                  </a:lnTo>
                  <a:lnTo>
                    <a:pt x="105" y="7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1A0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65"/>
            </a:p>
          </p:txBody>
        </p:sp>
        <p:sp>
          <p:nvSpPr>
            <p:cNvPr id="63" name="Freeform 58"/>
            <p:cNvSpPr>
              <a:spLocks/>
            </p:cNvSpPr>
            <p:nvPr userDrawn="1"/>
          </p:nvSpPr>
          <p:spPr bwMode="gray">
            <a:xfrm>
              <a:off x="11050588" y="3208338"/>
              <a:ext cx="207962" cy="211137"/>
            </a:xfrm>
            <a:custGeom>
              <a:avLst/>
              <a:gdLst>
                <a:gd name="T0" fmla="*/ 0 w 131"/>
                <a:gd name="T1" fmla="*/ 0 h 133"/>
                <a:gd name="T2" fmla="*/ 103 w 131"/>
                <a:gd name="T3" fmla="*/ 127 h 133"/>
                <a:gd name="T4" fmla="*/ 105 w 131"/>
                <a:gd name="T5" fmla="*/ 129 h 133"/>
                <a:gd name="T6" fmla="*/ 107 w 131"/>
                <a:gd name="T7" fmla="*/ 133 h 133"/>
                <a:gd name="T8" fmla="*/ 131 w 131"/>
                <a:gd name="T9" fmla="*/ 93 h 133"/>
                <a:gd name="T10" fmla="*/ 107 w 131"/>
                <a:gd name="T11" fmla="*/ 77 h 133"/>
                <a:gd name="T12" fmla="*/ 105 w 131"/>
                <a:gd name="T13" fmla="*/ 77 h 133"/>
                <a:gd name="T14" fmla="*/ 0 w 131"/>
                <a:gd name="T15" fmla="*/ 0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1" h="133">
                  <a:moveTo>
                    <a:pt x="0" y="0"/>
                  </a:moveTo>
                  <a:lnTo>
                    <a:pt x="103" y="127"/>
                  </a:lnTo>
                  <a:lnTo>
                    <a:pt x="105" y="129"/>
                  </a:lnTo>
                  <a:lnTo>
                    <a:pt x="107" y="133"/>
                  </a:lnTo>
                  <a:lnTo>
                    <a:pt x="131" y="93"/>
                  </a:lnTo>
                  <a:lnTo>
                    <a:pt x="107" y="77"/>
                  </a:lnTo>
                  <a:lnTo>
                    <a:pt x="105" y="77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65"/>
            </a:p>
          </p:txBody>
        </p:sp>
        <p:sp>
          <p:nvSpPr>
            <p:cNvPr id="64" name="Freeform 59"/>
            <p:cNvSpPr>
              <a:spLocks/>
            </p:cNvSpPr>
            <p:nvPr userDrawn="1"/>
          </p:nvSpPr>
          <p:spPr bwMode="gray">
            <a:xfrm>
              <a:off x="11234738" y="3733800"/>
              <a:ext cx="220662" cy="204787"/>
            </a:xfrm>
            <a:custGeom>
              <a:avLst/>
              <a:gdLst>
                <a:gd name="T0" fmla="*/ 60 w 66"/>
                <a:gd name="T1" fmla="*/ 0 h 65"/>
                <a:gd name="T2" fmla="*/ 16 w 66"/>
                <a:gd name="T3" fmla="*/ 36 h 65"/>
                <a:gd name="T4" fmla="*/ 16 w 66"/>
                <a:gd name="T5" fmla="*/ 36 h 65"/>
                <a:gd name="T6" fmla="*/ 0 w 66"/>
                <a:gd name="T7" fmla="*/ 49 h 65"/>
                <a:gd name="T8" fmla="*/ 16 w 66"/>
                <a:gd name="T9" fmla="*/ 65 h 65"/>
                <a:gd name="T10" fmla="*/ 18 w 66"/>
                <a:gd name="T11" fmla="*/ 63 h 65"/>
                <a:gd name="T12" fmla="*/ 18 w 66"/>
                <a:gd name="T13" fmla="*/ 63 h 65"/>
                <a:gd name="T14" fmla="*/ 66 w 66"/>
                <a:gd name="T15" fmla="*/ 5 h 65"/>
                <a:gd name="T16" fmla="*/ 60 w 66"/>
                <a:gd name="T17" fmla="*/ 0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6" h="65">
                  <a:moveTo>
                    <a:pt x="60" y="0"/>
                  </a:moveTo>
                  <a:cubicBezTo>
                    <a:pt x="16" y="36"/>
                    <a:pt x="16" y="36"/>
                    <a:pt x="16" y="36"/>
                  </a:cubicBezTo>
                  <a:cubicBezTo>
                    <a:pt x="16" y="36"/>
                    <a:pt x="16" y="36"/>
                    <a:pt x="16" y="36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16" y="65"/>
                    <a:pt x="16" y="65"/>
                    <a:pt x="16" y="65"/>
                  </a:cubicBezTo>
                  <a:cubicBezTo>
                    <a:pt x="18" y="63"/>
                    <a:pt x="18" y="63"/>
                    <a:pt x="18" y="63"/>
                  </a:cubicBezTo>
                  <a:cubicBezTo>
                    <a:pt x="18" y="63"/>
                    <a:pt x="18" y="63"/>
                    <a:pt x="18" y="63"/>
                  </a:cubicBezTo>
                  <a:cubicBezTo>
                    <a:pt x="66" y="5"/>
                    <a:pt x="66" y="5"/>
                    <a:pt x="66" y="5"/>
                  </a:cubicBezTo>
                  <a:cubicBezTo>
                    <a:pt x="64" y="3"/>
                    <a:pt x="62" y="1"/>
                    <a:pt x="60" y="0"/>
                  </a:cubicBezTo>
                </a:path>
              </a:pathLst>
            </a:custGeom>
            <a:solidFill>
              <a:srgbClr val="71A0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65"/>
            </a:p>
          </p:txBody>
        </p:sp>
        <p:sp>
          <p:nvSpPr>
            <p:cNvPr id="65" name="Freeform 60"/>
            <p:cNvSpPr>
              <a:spLocks/>
            </p:cNvSpPr>
            <p:nvPr userDrawn="1"/>
          </p:nvSpPr>
          <p:spPr bwMode="gray">
            <a:xfrm>
              <a:off x="11436350" y="3651250"/>
              <a:ext cx="103187" cy="98425"/>
            </a:xfrm>
            <a:custGeom>
              <a:avLst/>
              <a:gdLst>
                <a:gd name="T0" fmla="*/ 31 w 31"/>
                <a:gd name="T1" fmla="*/ 0 h 31"/>
                <a:gd name="T2" fmla="*/ 0 w 31"/>
                <a:gd name="T3" fmla="*/ 26 h 31"/>
                <a:gd name="T4" fmla="*/ 6 w 31"/>
                <a:gd name="T5" fmla="*/ 31 h 31"/>
                <a:gd name="T6" fmla="*/ 31 w 31"/>
                <a:gd name="T7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1" h="31">
                  <a:moveTo>
                    <a:pt x="31" y="0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2" y="27"/>
                    <a:pt x="4" y="29"/>
                    <a:pt x="6" y="31"/>
                  </a:cubicBezTo>
                  <a:cubicBezTo>
                    <a:pt x="31" y="0"/>
                    <a:pt x="31" y="0"/>
                    <a:pt x="31" y="0"/>
                  </a:cubicBezTo>
                </a:path>
              </a:pathLst>
            </a:custGeom>
            <a:solidFill>
              <a:srgbClr val="71A0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65"/>
            </a:p>
          </p:txBody>
        </p:sp>
        <p:sp>
          <p:nvSpPr>
            <p:cNvPr id="66" name="Freeform 61"/>
            <p:cNvSpPr>
              <a:spLocks/>
            </p:cNvSpPr>
            <p:nvPr userDrawn="1"/>
          </p:nvSpPr>
          <p:spPr bwMode="gray">
            <a:xfrm>
              <a:off x="11315700" y="3635375"/>
              <a:ext cx="26987" cy="44450"/>
            </a:xfrm>
            <a:custGeom>
              <a:avLst/>
              <a:gdLst>
                <a:gd name="T0" fmla="*/ 3 w 8"/>
                <a:gd name="T1" fmla="*/ 0 h 14"/>
                <a:gd name="T2" fmla="*/ 0 w 8"/>
                <a:gd name="T3" fmla="*/ 14 h 14"/>
                <a:gd name="T4" fmla="*/ 8 w 8"/>
                <a:gd name="T5" fmla="*/ 4 h 14"/>
                <a:gd name="T6" fmla="*/ 3 w 8"/>
                <a:gd name="T7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14">
                  <a:moveTo>
                    <a:pt x="3" y="0"/>
                  </a:moveTo>
                  <a:cubicBezTo>
                    <a:pt x="2" y="4"/>
                    <a:pt x="1" y="9"/>
                    <a:pt x="0" y="14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6" y="3"/>
                    <a:pt x="5" y="1"/>
                    <a:pt x="3" y="0"/>
                  </a:cubicBezTo>
                </a:path>
              </a:pathLst>
            </a:custGeom>
            <a:solidFill>
              <a:srgbClr val="71A0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65"/>
            </a:p>
          </p:txBody>
        </p:sp>
        <p:sp>
          <p:nvSpPr>
            <p:cNvPr id="67" name="Freeform 62"/>
            <p:cNvSpPr>
              <a:spLocks/>
            </p:cNvSpPr>
            <p:nvPr userDrawn="1"/>
          </p:nvSpPr>
          <p:spPr bwMode="gray">
            <a:xfrm>
              <a:off x="11325225" y="3478213"/>
              <a:ext cx="160337" cy="169862"/>
            </a:xfrm>
            <a:custGeom>
              <a:avLst/>
              <a:gdLst>
                <a:gd name="T0" fmla="*/ 48 w 48"/>
                <a:gd name="T1" fmla="*/ 0 h 54"/>
                <a:gd name="T2" fmla="*/ 3 w 48"/>
                <a:gd name="T3" fmla="*/ 37 h 54"/>
                <a:gd name="T4" fmla="*/ 0 w 48"/>
                <a:gd name="T5" fmla="*/ 50 h 54"/>
                <a:gd name="T6" fmla="*/ 5 w 48"/>
                <a:gd name="T7" fmla="*/ 54 h 54"/>
                <a:gd name="T8" fmla="*/ 48 w 48"/>
                <a:gd name="T9" fmla="*/ 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" h="54">
                  <a:moveTo>
                    <a:pt x="48" y="0"/>
                  </a:moveTo>
                  <a:cubicBezTo>
                    <a:pt x="3" y="37"/>
                    <a:pt x="3" y="37"/>
                    <a:pt x="3" y="37"/>
                  </a:cubicBezTo>
                  <a:cubicBezTo>
                    <a:pt x="2" y="41"/>
                    <a:pt x="1" y="46"/>
                    <a:pt x="0" y="50"/>
                  </a:cubicBezTo>
                  <a:cubicBezTo>
                    <a:pt x="2" y="51"/>
                    <a:pt x="3" y="53"/>
                    <a:pt x="5" y="54"/>
                  </a:cubicBezTo>
                  <a:cubicBezTo>
                    <a:pt x="48" y="0"/>
                    <a:pt x="48" y="0"/>
                    <a:pt x="48" y="0"/>
                  </a:cubicBezTo>
                </a:path>
              </a:pathLst>
            </a:custGeom>
            <a:solidFill>
              <a:srgbClr val="71A0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65"/>
            </a:p>
          </p:txBody>
        </p:sp>
        <p:sp>
          <p:nvSpPr>
            <p:cNvPr id="68" name="Freeform 63"/>
            <p:cNvSpPr>
              <a:spLocks/>
            </p:cNvSpPr>
            <p:nvPr userDrawn="1"/>
          </p:nvSpPr>
          <p:spPr bwMode="gray">
            <a:xfrm>
              <a:off x="11217275" y="3595688"/>
              <a:ext cx="117475" cy="134937"/>
            </a:xfrm>
            <a:custGeom>
              <a:avLst/>
              <a:gdLst>
                <a:gd name="T0" fmla="*/ 35 w 35"/>
                <a:gd name="T1" fmla="*/ 0 h 43"/>
                <a:gd name="T2" fmla="*/ 18 w 35"/>
                <a:gd name="T3" fmla="*/ 14 h 43"/>
                <a:gd name="T4" fmla="*/ 18 w 35"/>
                <a:gd name="T5" fmla="*/ 14 h 43"/>
                <a:gd name="T6" fmla="*/ 0 w 35"/>
                <a:gd name="T7" fmla="*/ 28 h 43"/>
                <a:gd name="T8" fmla="*/ 16 w 35"/>
                <a:gd name="T9" fmla="*/ 43 h 43"/>
                <a:gd name="T10" fmla="*/ 19 w 35"/>
                <a:gd name="T11" fmla="*/ 39 h 43"/>
                <a:gd name="T12" fmla="*/ 19 w 35"/>
                <a:gd name="T13" fmla="*/ 39 h 43"/>
                <a:gd name="T14" fmla="*/ 29 w 35"/>
                <a:gd name="T15" fmla="*/ 27 h 43"/>
                <a:gd name="T16" fmla="*/ 32 w 35"/>
                <a:gd name="T17" fmla="*/ 13 h 43"/>
                <a:gd name="T18" fmla="*/ 35 w 35"/>
                <a:gd name="T19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5" h="43">
                  <a:moveTo>
                    <a:pt x="35" y="0"/>
                  </a:moveTo>
                  <a:cubicBezTo>
                    <a:pt x="18" y="14"/>
                    <a:pt x="18" y="14"/>
                    <a:pt x="18" y="14"/>
                  </a:cubicBezTo>
                  <a:cubicBezTo>
                    <a:pt x="18" y="14"/>
                    <a:pt x="18" y="14"/>
                    <a:pt x="18" y="14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16" y="43"/>
                    <a:pt x="16" y="43"/>
                    <a:pt x="16" y="43"/>
                  </a:cubicBezTo>
                  <a:cubicBezTo>
                    <a:pt x="19" y="39"/>
                    <a:pt x="19" y="39"/>
                    <a:pt x="19" y="39"/>
                  </a:cubicBezTo>
                  <a:cubicBezTo>
                    <a:pt x="19" y="39"/>
                    <a:pt x="19" y="39"/>
                    <a:pt x="19" y="39"/>
                  </a:cubicBezTo>
                  <a:cubicBezTo>
                    <a:pt x="29" y="27"/>
                    <a:pt x="29" y="27"/>
                    <a:pt x="29" y="27"/>
                  </a:cubicBezTo>
                  <a:cubicBezTo>
                    <a:pt x="30" y="22"/>
                    <a:pt x="31" y="17"/>
                    <a:pt x="32" y="13"/>
                  </a:cubicBezTo>
                  <a:cubicBezTo>
                    <a:pt x="33" y="9"/>
                    <a:pt x="34" y="4"/>
                    <a:pt x="35" y="0"/>
                  </a:cubicBezTo>
                </a:path>
              </a:pathLst>
            </a:custGeom>
            <a:solidFill>
              <a:srgbClr val="71A0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65"/>
            </a:p>
          </p:txBody>
        </p:sp>
        <p:sp>
          <p:nvSpPr>
            <p:cNvPr id="69" name="Freeform 64"/>
            <p:cNvSpPr>
              <a:spLocks/>
            </p:cNvSpPr>
            <p:nvPr userDrawn="1"/>
          </p:nvSpPr>
          <p:spPr bwMode="gray">
            <a:xfrm>
              <a:off x="11315700" y="3119438"/>
              <a:ext cx="42862" cy="53975"/>
            </a:xfrm>
            <a:custGeom>
              <a:avLst/>
              <a:gdLst>
                <a:gd name="T0" fmla="*/ 13 w 13"/>
                <a:gd name="T1" fmla="*/ 0 h 17"/>
                <a:gd name="T2" fmla="*/ 0 w 13"/>
                <a:gd name="T3" fmla="*/ 10 h 17"/>
                <a:gd name="T4" fmla="*/ 2 w 13"/>
                <a:gd name="T5" fmla="*/ 17 h 17"/>
                <a:gd name="T6" fmla="*/ 13 w 13"/>
                <a:gd name="T7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17">
                  <a:moveTo>
                    <a:pt x="13" y="0"/>
                  </a:moveTo>
                  <a:cubicBezTo>
                    <a:pt x="0" y="10"/>
                    <a:pt x="0" y="10"/>
                    <a:pt x="0" y="10"/>
                  </a:cubicBezTo>
                  <a:cubicBezTo>
                    <a:pt x="0" y="12"/>
                    <a:pt x="1" y="15"/>
                    <a:pt x="2" y="17"/>
                  </a:cubicBezTo>
                  <a:cubicBezTo>
                    <a:pt x="13" y="0"/>
                    <a:pt x="13" y="0"/>
                    <a:pt x="13" y="0"/>
                  </a:cubicBezTo>
                </a:path>
              </a:pathLst>
            </a:custGeom>
            <a:solidFill>
              <a:srgbClr val="71A0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65"/>
            </a:p>
          </p:txBody>
        </p:sp>
        <p:sp>
          <p:nvSpPr>
            <p:cNvPr id="70" name="Freeform 65"/>
            <p:cNvSpPr>
              <a:spLocks/>
            </p:cNvSpPr>
            <p:nvPr userDrawn="1"/>
          </p:nvSpPr>
          <p:spPr bwMode="gray">
            <a:xfrm>
              <a:off x="11241088" y="3151188"/>
              <a:ext cx="80962" cy="112712"/>
            </a:xfrm>
            <a:custGeom>
              <a:avLst/>
              <a:gdLst>
                <a:gd name="T0" fmla="*/ 22 w 24"/>
                <a:gd name="T1" fmla="*/ 0 h 36"/>
                <a:gd name="T2" fmla="*/ 4 w 24"/>
                <a:gd name="T3" fmla="*/ 14 h 36"/>
                <a:gd name="T4" fmla="*/ 3 w 24"/>
                <a:gd name="T5" fmla="*/ 15 h 36"/>
                <a:gd name="T6" fmla="*/ 0 w 24"/>
                <a:gd name="T7" fmla="*/ 18 h 36"/>
                <a:gd name="T8" fmla="*/ 4 w 24"/>
                <a:gd name="T9" fmla="*/ 36 h 36"/>
                <a:gd name="T10" fmla="*/ 4 w 24"/>
                <a:gd name="T11" fmla="*/ 36 h 36"/>
                <a:gd name="T12" fmla="*/ 5 w 24"/>
                <a:gd name="T13" fmla="*/ 34 h 36"/>
                <a:gd name="T14" fmla="*/ 24 w 24"/>
                <a:gd name="T15" fmla="*/ 7 h 36"/>
                <a:gd name="T16" fmla="*/ 22 w 24"/>
                <a:gd name="T17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4" h="36">
                  <a:moveTo>
                    <a:pt x="22" y="0"/>
                  </a:moveTo>
                  <a:cubicBezTo>
                    <a:pt x="4" y="14"/>
                    <a:pt x="4" y="14"/>
                    <a:pt x="4" y="14"/>
                  </a:cubicBezTo>
                  <a:cubicBezTo>
                    <a:pt x="3" y="15"/>
                    <a:pt x="3" y="15"/>
                    <a:pt x="3" y="15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4" y="36"/>
                    <a:pt x="4" y="36"/>
                    <a:pt x="4" y="36"/>
                  </a:cubicBezTo>
                  <a:cubicBezTo>
                    <a:pt x="4" y="36"/>
                    <a:pt x="4" y="36"/>
                    <a:pt x="4" y="36"/>
                  </a:cubicBezTo>
                  <a:cubicBezTo>
                    <a:pt x="5" y="34"/>
                    <a:pt x="5" y="34"/>
                    <a:pt x="5" y="34"/>
                  </a:cubicBezTo>
                  <a:cubicBezTo>
                    <a:pt x="24" y="7"/>
                    <a:pt x="24" y="7"/>
                    <a:pt x="24" y="7"/>
                  </a:cubicBezTo>
                  <a:cubicBezTo>
                    <a:pt x="23" y="5"/>
                    <a:pt x="22" y="2"/>
                    <a:pt x="22" y="0"/>
                  </a:cubicBezTo>
                </a:path>
              </a:pathLst>
            </a:custGeom>
            <a:solidFill>
              <a:srgbClr val="71A0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65"/>
            </a:p>
          </p:txBody>
        </p:sp>
        <p:sp>
          <p:nvSpPr>
            <p:cNvPr id="71" name="Freeform 66"/>
            <p:cNvSpPr>
              <a:spLocks/>
            </p:cNvSpPr>
            <p:nvPr userDrawn="1"/>
          </p:nvSpPr>
          <p:spPr bwMode="gray">
            <a:xfrm>
              <a:off x="9136063" y="4791075"/>
              <a:ext cx="69850" cy="150812"/>
            </a:xfrm>
            <a:custGeom>
              <a:avLst/>
              <a:gdLst>
                <a:gd name="T0" fmla="*/ 19 w 21"/>
                <a:gd name="T1" fmla="*/ 0 h 48"/>
                <a:gd name="T2" fmla="*/ 10 w 21"/>
                <a:gd name="T3" fmla="*/ 1 h 48"/>
                <a:gd name="T4" fmla="*/ 2 w 21"/>
                <a:gd name="T5" fmla="*/ 0 h 48"/>
                <a:gd name="T6" fmla="*/ 0 w 21"/>
                <a:gd name="T7" fmla="*/ 48 h 48"/>
                <a:gd name="T8" fmla="*/ 21 w 21"/>
                <a:gd name="T9" fmla="*/ 48 h 48"/>
                <a:gd name="T10" fmla="*/ 19 w 21"/>
                <a:gd name="T11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" h="48">
                  <a:moveTo>
                    <a:pt x="19" y="0"/>
                  </a:moveTo>
                  <a:cubicBezTo>
                    <a:pt x="16" y="0"/>
                    <a:pt x="13" y="1"/>
                    <a:pt x="10" y="1"/>
                  </a:cubicBezTo>
                  <a:cubicBezTo>
                    <a:pt x="8" y="1"/>
                    <a:pt x="5" y="0"/>
                    <a:pt x="2" y="0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21" y="48"/>
                    <a:pt x="21" y="48"/>
                    <a:pt x="21" y="48"/>
                  </a:cubicBezTo>
                  <a:cubicBezTo>
                    <a:pt x="19" y="0"/>
                    <a:pt x="19" y="0"/>
                    <a:pt x="19" y="0"/>
                  </a:cubicBezTo>
                </a:path>
              </a:pathLst>
            </a:custGeom>
            <a:solidFill>
              <a:srgbClr val="6987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65"/>
            </a:p>
          </p:txBody>
        </p:sp>
        <p:sp>
          <p:nvSpPr>
            <p:cNvPr id="72" name="Freeform 67"/>
            <p:cNvSpPr>
              <a:spLocks/>
            </p:cNvSpPr>
            <p:nvPr userDrawn="1"/>
          </p:nvSpPr>
          <p:spPr bwMode="gray">
            <a:xfrm>
              <a:off x="8974138" y="4186238"/>
              <a:ext cx="388937" cy="579437"/>
            </a:xfrm>
            <a:custGeom>
              <a:avLst/>
              <a:gdLst>
                <a:gd name="T0" fmla="*/ 58 w 116"/>
                <a:gd name="T1" fmla="*/ 0 h 184"/>
                <a:gd name="T2" fmla="*/ 0 w 116"/>
                <a:gd name="T3" fmla="*/ 134 h 184"/>
                <a:gd name="T4" fmla="*/ 28 w 116"/>
                <a:gd name="T5" fmla="*/ 184 h 184"/>
                <a:gd name="T6" fmla="*/ 50 w 116"/>
                <a:gd name="T7" fmla="*/ 165 h 184"/>
                <a:gd name="T8" fmla="*/ 14 w 116"/>
                <a:gd name="T9" fmla="*/ 124 h 184"/>
                <a:gd name="T10" fmla="*/ 52 w 116"/>
                <a:gd name="T11" fmla="*/ 155 h 184"/>
                <a:gd name="T12" fmla="*/ 53 w 116"/>
                <a:gd name="T13" fmla="*/ 123 h 184"/>
                <a:gd name="T14" fmla="*/ 23 w 116"/>
                <a:gd name="T15" fmla="*/ 87 h 184"/>
                <a:gd name="T16" fmla="*/ 54 w 116"/>
                <a:gd name="T17" fmla="*/ 111 h 184"/>
                <a:gd name="T18" fmla="*/ 55 w 116"/>
                <a:gd name="T19" fmla="*/ 79 h 184"/>
                <a:gd name="T20" fmla="*/ 42 w 116"/>
                <a:gd name="T21" fmla="*/ 61 h 184"/>
                <a:gd name="T22" fmla="*/ 56 w 116"/>
                <a:gd name="T23" fmla="*/ 69 h 184"/>
                <a:gd name="T24" fmla="*/ 58 w 116"/>
                <a:gd name="T25" fmla="*/ 13 h 184"/>
                <a:gd name="T26" fmla="*/ 62 w 116"/>
                <a:gd name="T27" fmla="*/ 88 h 184"/>
                <a:gd name="T28" fmla="*/ 81 w 116"/>
                <a:gd name="T29" fmla="*/ 75 h 184"/>
                <a:gd name="T30" fmla="*/ 63 w 116"/>
                <a:gd name="T31" fmla="*/ 97 h 184"/>
                <a:gd name="T32" fmla="*/ 64 w 116"/>
                <a:gd name="T33" fmla="*/ 121 h 184"/>
                <a:gd name="T34" fmla="*/ 91 w 116"/>
                <a:gd name="T35" fmla="*/ 100 h 184"/>
                <a:gd name="T36" fmla="*/ 64 w 116"/>
                <a:gd name="T37" fmla="*/ 131 h 184"/>
                <a:gd name="T38" fmla="*/ 65 w 116"/>
                <a:gd name="T39" fmla="*/ 153 h 184"/>
                <a:gd name="T40" fmla="*/ 116 w 116"/>
                <a:gd name="T41" fmla="*/ 118 h 184"/>
                <a:gd name="T42" fmla="*/ 58 w 116"/>
                <a:gd name="T43" fmla="*/ 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16" h="184">
                  <a:moveTo>
                    <a:pt x="58" y="0"/>
                  </a:moveTo>
                  <a:cubicBezTo>
                    <a:pt x="58" y="0"/>
                    <a:pt x="0" y="88"/>
                    <a:pt x="0" y="134"/>
                  </a:cubicBezTo>
                  <a:cubicBezTo>
                    <a:pt x="0" y="155"/>
                    <a:pt x="11" y="174"/>
                    <a:pt x="28" y="184"/>
                  </a:cubicBezTo>
                  <a:cubicBezTo>
                    <a:pt x="36" y="178"/>
                    <a:pt x="43" y="171"/>
                    <a:pt x="50" y="165"/>
                  </a:cubicBezTo>
                  <a:cubicBezTo>
                    <a:pt x="14" y="124"/>
                    <a:pt x="14" y="124"/>
                    <a:pt x="14" y="124"/>
                  </a:cubicBezTo>
                  <a:cubicBezTo>
                    <a:pt x="52" y="155"/>
                    <a:pt x="52" y="155"/>
                    <a:pt x="52" y="155"/>
                  </a:cubicBezTo>
                  <a:cubicBezTo>
                    <a:pt x="53" y="123"/>
                    <a:pt x="53" y="123"/>
                    <a:pt x="53" y="123"/>
                  </a:cubicBezTo>
                  <a:cubicBezTo>
                    <a:pt x="23" y="87"/>
                    <a:pt x="23" y="87"/>
                    <a:pt x="23" y="87"/>
                  </a:cubicBezTo>
                  <a:cubicBezTo>
                    <a:pt x="54" y="111"/>
                    <a:pt x="54" y="111"/>
                    <a:pt x="54" y="111"/>
                  </a:cubicBezTo>
                  <a:cubicBezTo>
                    <a:pt x="55" y="79"/>
                    <a:pt x="55" y="79"/>
                    <a:pt x="55" y="79"/>
                  </a:cubicBezTo>
                  <a:cubicBezTo>
                    <a:pt x="42" y="61"/>
                    <a:pt x="42" y="61"/>
                    <a:pt x="42" y="61"/>
                  </a:cubicBezTo>
                  <a:cubicBezTo>
                    <a:pt x="56" y="69"/>
                    <a:pt x="56" y="69"/>
                    <a:pt x="56" y="69"/>
                  </a:cubicBezTo>
                  <a:cubicBezTo>
                    <a:pt x="58" y="13"/>
                    <a:pt x="58" y="13"/>
                    <a:pt x="58" y="13"/>
                  </a:cubicBezTo>
                  <a:cubicBezTo>
                    <a:pt x="62" y="88"/>
                    <a:pt x="62" y="88"/>
                    <a:pt x="62" y="88"/>
                  </a:cubicBezTo>
                  <a:cubicBezTo>
                    <a:pt x="81" y="75"/>
                    <a:pt x="81" y="75"/>
                    <a:pt x="81" y="75"/>
                  </a:cubicBezTo>
                  <a:cubicBezTo>
                    <a:pt x="63" y="97"/>
                    <a:pt x="63" y="97"/>
                    <a:pt x="63" y="97"/>
                  </a:cubicBezTo>
                  <a:cubicBezTo>
                    <a:pt x="64" y="121"/>
                    <a:pt x="64" y="121"/>
                    <a:pt x="64" y="121"/>
                  </a:cubicBezTo>
                  <a:cubicBezTo>
                    <a:pt x="91" y="100"/>
                    <a:pt x="91" y="100"/>
                    <a:pt x="91" y="100"/>
                  </a:cubicBezTo>
                  <a:cubicBezTo>
                    <a:pt x="64" y="131"/>
                    <a:pt x="64" y="131"/>
                    <a:pt x="64" y="131"/>
                  </a:cubicBezTo>
                  <a:cubicBezTo>
                    <a:pt x="65" y="153"/>
                    <a:pt x="65" y="153"/>
                    <a:pt x="65" y="153"/>
                  </a:cubicBezTo>
                  <a:cubicBezTo>
                    <a:pt x="81" y="141"/>
                    <a:pt x="98" y="129"/>
                    <a:pt x="116" y="118"/>
                  </a:cubicBezTo>
                  <a:cubicBezTo>
                    <a:pt x="106" y="70"/>
                    <a:pt x="58" y="0"/>
                    <a:pt x="58" y="0"/>
                  </a:cubicBezTo>
                </a:path>
              </a:pathLst>
            </a:custGeom>
            <a:solidFill>
              <a:srgbClr val="8FC2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65"/>
            </a:p>
          </p:txBody>
        </p:sp>
        <p:sp>
          <p:nvSpPr>
            <p:cNvPr id="73" name="Freeform 68"/>
            <p:cNvSpPr>
              <a:spLocks noEditPoints="1"/>
            </p:cNvSpPr>
            <p:nvPr userDrawn="1"/>
          </p:nvSpPr>
          <p:spPr bwMode="gray">
            <a:xfrm>
              <a:off x="9067800" y="4557713"/>
              <a:ext cx="298450" cy="233362"/>
            </a:xfrm>
            <a:custGeom>
              <a:avLst/>
              <a:gdLst>
                <a:gd name="T0" fmla="*/ 22 w 89"/>
                <a:gd name="T1" fmla="*/ 47 h 74"/>
                <a:gd name="T2" fmla="*/ 0 w 89"/>
                <a:gd name="T3" fmla="*/ 66 h 74"/>
                <a:gd name="T4" fmla="*/ 22 w 89"/>
                <a:gd name="T5" fmla="*/ 74 h 74"/>
                <a:gd name="T6" fmla="*/ 23 w 89"/>
                <a:gd name="T7" fmla="*/ 48 h 74"/>
                <a:gd name="T8" fmla="*/ 22 w 89"/>
                <a:gd name="T9" fmla="*/ 47 h 74"/>
                <a:gd name="T10" fmla="*/ 88 w 89"/>
                <a:gd name="T11" fmla="*/ 0 h 74"/>
                <a:gd name="T12" fmla="*/ 37 w 89"/>
                <a:gd name="T13" fmla="*/ 35 h 74"/>
                <a:gd name="T14" fmla="*/ 38 w 89"/>
                <a:gd name="T15" fmla="*/ 49 h 74"/>
                <a:gd name="T16" fmla="*/ 72 w 89"/>
                <a:gd name="T17" fmla="*/ 21 h 74"/>
                <a:gd name="T18" fmla="*/ 38 w 89"/>
                <a:gd name="T19" fmla="*/ 59 h 74"/>
                <a:gd name="T20" fmla="*/ 39 w 89"/>
                <a:gd name="T21" fmla="*/ 74 h 74"/>
                <a:gd name="T22" fmla="*/ 89 w 89"/>
                <a:gd name="T23" fmla="*/ 16 h 74"/>
                <a:gd name="T24" fmla="*/ 88 w 89"/>
                <a:gd name="T25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9" h="74">
                  <a:moveTo>
                    <a:pt x="22" y="47"/>
                  </a:moveTo>
                  <a:cubicBezTo>
                    <a:pt x="15" y="53"/>
                    <a:pt x="8" y="60"/>
                    <a:pt x="0" y="66"/>
                  </a:cubicBezTo>
                  <a:cubicBezTo>
                    <a:pt x="7" y="70"/>
                    <a:pt x="14" y="73"/>
                    <a:pt x="22" y="74"/>
                  </a:cubicBezTo>
                  <a:cubicBezTo>
                    <a:pt x="23" y="48"/>
                    <a:pt x="23" y="48"/>
                    <a:pt x="23" y="48"/>
                  </a:cubicBezTo>
                  <a:cubicBezTo>
                    <a:pt x="22" y="47"/>
                    <a:pt x="22" y="47"/>
                    <a:pt x="22" y="47"/>
                  </a:cubicBezTo>
                  <a:moveTo>
                    <a:pt x="88" y="0"/>
                  </a:moveTo>
                  <a:cubicBezTo>
                    <a:pt x="70" y="11"/>
                    <a:pt x="53" y="23"/>
                    <a:pt x="37" y="35"/>
                  </a:cubicBezTo>
                  <a:cubicBezTo>
                    <a:pt x="38" y="49"/>
                    <a:pt x="38" y="49"/>
                    <a:pt x="38" y="49"/>
                  </a:cubicBezTo>
                  <a:cubicBezTo>
                    <a:pt x="72" y="21"/>
                    <a:pt x="72" y="21"/>
                    <a:pt x="72" y="21"/>
                  </a:cubicBezTo>
                  <a:cubicBezTo>
                    <a:pt x="38" y="59"/>
                    <a:pt x="38" y="59"/>
                    <a:pt x="38" y="59"/>
                  </a:cubicBezTo>
                  <a:cubicBezTo>
                    <a:pt x="39" y="74"/>
                    <a:pt x="39" y="74"/>
                    <a:pt x="39" y="74"/>
                  </a:cubicBezTo>
                  <a:cubicBezTo>
                    <a:pt x="68" y="70"/>
                    <a:pt x="89" y="45"/>
                    <a:pt x="89" y="16"/>
                  </a:cubicBezTo>
                  <a:cubicBezTo>
                    <a:pt x="89" y="11"/>
                    <a:pt x="89" y="6"/>
                    <a:pt x="88" y="0"/>
                  </a:cubicBezTo>
                </a:path>
              </a:pathLst>
            </a:custGeom>
            <a:solidFill>
              <a:srgbClr val="89C1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65"/>
            </a:p>
          </p:txBody>
        </p:sp>
        <p:sp>
          <p:nvSpPr>
            <p:cNvPr id="74" name="Freeform 69"/>
            <p:cNvSpPr>
              <a:spLocks/>
            </p:cNvSpPr>
            <p:nvPr userDrawn="1"/>
          </p:nvSpPr>
          <p:spPr bwMode="gray">
            <a:xfrm>
              <a:off x="9142413" y="4227513"/>
              <a:ext cx="57150" cy="566737"/>
            </a:xfrm>
            <a:custGeom>
              <a:avLst/>
              <a:gdLst>
                <a:gd name="T0" fmla="*/ 8 w 17"/>
                <a:gd name="T1" fmla="*/ 0 h 180"/>
                <a:gd name="T2" fmla="*/ 6 w 17"/>
                <a:gd name="T3" fmla="*/ 56 h 180"/>
                <a:gd name="T4" fmla="*/ 10 w 17"/>
                <a:gd name="T5" fmla="*/ 58 h 180"/>
                <a:gd name="T6" fmla="*/ 6 w 17"/>
                <a:gd name="T7" fmla="*/ 67 h 180"/>
                <a:gd name="T8" fmla="*/ 5 w 17"/>
                <a:gd name="T9" fmla="*/ 66 h 180"/>
                <a:gd name="T10" fmla="*/ 4 w 17"/>
                <a:gd name="T11" fmla="*/ 98 h 180"/>
                <a:gd name="T12" fmla="*/ 7 w 17"/>
                <a:gd name="T13" fmla="*/ 101 h 180"/>
                <a:gd name="T14" fmla="*/ 6 w 17"/>
                <a:gd name="T15" fmla="*/ 112 h 180"/>
                <a:gd name="T16" fmla="*/ 3 w 17"/>
                <a:gd name="T17" fmla="*/ 110 h 180"/>
                <a:gd name="T18" fmla="*/ 2 w 17"/>
                <a:gd name="T19" fmla="*/ 142 h 180"/>
                <a:gd name="T20" fmla="*/ 6 w 17"/>
                <a:gd name="T21" fmla="*/ 145 h 180"/>
                <a:gd name="T22" fmla="*/ 6 w 17"/>
                <a:gd name="T23" fmla="*/ 158 h 180"/>
                <a:gd name="T24" fmla="*/ 1 w 17"/>
                <a:gd name="T25" fmla="*/ 153 h 180"/>
                <a:gd name="T26" fmla="*/ 0 w 17"/>
                <a:gd name="T27" fmla="*/ 179 h 180"/>
                <a:gd name="T28" fmla="*/ 8 w 17"/>
                <a:gd name="T29" fmla="*/ 180 h 180"/>
                <a:gd name="T30" fmla="*/ 17 w 17"/>
                <a:gd name="T31" fmla="*/ 179 h 180"/>
                <a:gd name="T32" fmla="*/ 16 w 17"/>
                <a:gd name="T33" fmla="*/ 164 h 180"/>
                <a:gd name="T34" fmla="*/ 8 w 17"/>
                <a:gd name="T35" fmla="*/ 173 h 180"/>
                <a:gd name="T36" fmla="*/ 8 w 17"/>
                <a:gd name="T37" fmla="*/ 161 h 180"/>
                <a:gd name="T38" fmla="*/ 16 w 17"/>
                <a:gd name="T39" fmla="*/ 154 h 180"/>
                <a:gd name="T40" fmla="*/ 15 w 17"/>
                <a:gd name="T41" fmla="*/ 140 h 180"/>
                <a:gd name="T42" fmla="*/ 14 w 17"/>
                <a:gd name="T43" fmla="*/ 118 h 180"/>
                <a:gd name="T44" fmla="*/ 8 w 17"/>
                <a:gd name="T45" fmla="*/ 125 h 180"/>
                <a:gd name="T46" fmla="*/ 7 w 17"/>
                <a:gd name="T47" fmla="*/ 114 h 180"/>
                <a:gd name="T48" fmla="*/ 14 w 17"/>
                <a:gd name="T49" fmla="*/ 108 h 180"/>
                <a:gd name="T50" fmla="*/ 13 w 17"/>
                <a:gd name="T51" fmla="*/ 84 h 180"/>
                <a:gd name="T52" fmla="*/ 8 w 17"/>
                <a:gd name="T53" fmla="*/ 89 h 180"/>
                <a:gd name="T54" fmla="*/ 6 w 17"/>
                <a:gd name="T55" fmla="*/ 80 h 180"/>
                <a:gd name="T56" fmla="*/ 12 w 17"/>
                <a:gd name="T57" fmla="*/ 75 h 180"/>
                <a:gd name="T58" fmla="*/ 8 w 17"/>
                <a:gd name="T59" fmla="*/ 0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7" h="180">
                  <a:moveTo>
                    <a:pt x="8" y="0"/>
                  </a:moveTo>
                  <a:cubicBezTo>
                    <a:pt x="6" y="56"/>
                    <a:pt x="6" y="56"/>
                    <a:pt x="6" y="56"/>
                  </a:cubicBezTo>
                  <a:cubicBezTo>
                    <a:pt x="10" y="58"/>
                    <a:pt x="10" y="58"/>
                    <a:pt x="10" y="58"/>
                  </a:cubicBezTo>
                  <a:cubicBezTo>
                    <a:pt x="6" y="67"/>
                    <a:pt x="6" y="67"/>
                    <a:pt x="6" y="67"/>
                  </a:cubicBezTo>
                  <a:cubicBezTo>
                    <a:pt x="5" y="66"/>
                    <a:pt x="5" y="66"/>
                    <a:pt x="5" y="66"/>
                  </a:cubicBezTo>
                  <a:cubicBezTo>
                    <a:pt x="4" y="98"/>
                    <a:pt x="4" y="98"/>
                    <a:pt x="4" y="98"/>
                  </a:cubicBezTo>
                  <a:cubicBezTo>
                    <a:pt x="7" y="101"/>
                    <a:pt x="7" y="101"/>
                    <a:pt x="7" y="101"/>
                  </a:cubicBezTo>
                  <a:cubicBezTo>
                    <a:pt x="6" y="112"/>
                    <a:pt x="6" y="112"/>
                    <a:pt x="6" y="112"/>
                  </a:cubicBezTo>
                  <a:cubicBezTo>
                    <a:pt x="3" y="110"/>
                    <a:pt x="3" y="110"/>
                    <a:pt x="3" y="110"/>
                  </a:cubicBezTo>
                  <a:cubicBezTo>
                    <a:pt x="2" y="142"/>
                    <a:pt x="2" y="142"/>
                    <a:pt x="2" y="142"/>
                  </a:cubicBezTo>
                  <a:cubicBezTo>
                    <a:pt x="6" y="145"/>
                    <a:pt x="6" y="145"/>
                    <a:pt x="6" y="145"/>
                  </a:cubicBezTo>
                  <a:cubicBezTo>
                    <a:pt x="6" y="158"/>
                    <a:pt x="6" y="158"/>
                    <a:pt x="6" y="158"/>
                  </a:cubicBezTo>
                  <a:cubicBezTo>
                    <a:pt x="1" y="153"/>
                    <a:pt x="1" y="153"/>
                    <a:pt x="1" y="153"/>
                  </a:cubicBezTo>
                  <a:cubicBezTo>
                    <a:pt x="0" y="179"/>
                    <a:pt x="0" y="179"/>
                    <a:pt x="0" y="179"/>
                  </a:cubicBezTo>
                  <a:cubicBezTo>
                    <a:pt x="3" y="179"/>
                    <a:pt x="6" y="180"/>
                    <a:pt x="8" y="180"/>
                  </a:cubicBezTo>
                  <a:cubicBezTo>
                    <a:pt x="11" y="180"/>
                    <a:pt x="14" y="179"/>
                    <a:pt x="17" y="179"/>
                  </a:cubicBezTo>
                  <a:cubicBezTo>
                    <a:pt x="16" y="164"/>
                    <a:pt x="16" y="164"/>
                    <a:pt x="16" y="164"/>
                  </a:cubicBezTo>
                  <a:cubicBezTo>
                    <a:pt x="8" y="173"/>
                    <a:pt x="8" y="173"/>
                    <a:pt x="8" y="173"/>
                  </a:cubicBezTo>
                  <a:cubicBezTo>
                    <a:pt x="8" y="161"/>
                    <a:pt x="8" y="161"/>
                    <a:pt x="8" y="161"/>
                  </a:cubicBezTo>
                  <a:cubicBezTo>
                    <a:pt x="16" y="154"/>
                    <a:pt x="16" y="154"/>
                    <a:pt x="16" y="154"/>
                  </a:cubicBezTo>
                  <a:cubicBezTo>
                    <a:pt x="15" y="140"/>
                    <a:pt x="15" y="140"/>
                    <a:pt x="15" y="140"/>
                  </a:cubicBezTo>
                  <a:cubicBezTo>
                    <a:pt x="14" y="118"/>
                    <a:pt x="14" y="118"/>
                    <a:pt x="14" y="118"/>
                  </a:cubicBezTo>
                  <a:cubicBezTo>
                    <a:pt x="8" y="125"/>
                    <a:pt x="8" y="125"/>
                    <a:pt x="8" y="125"/>
                  </a:cubicBezTo>
                  <a:cubicBezTo>
                    <a:pt x="7" y="114"/>
                    <a:pt x="7" y="114"/>
                    <a:pt x="7" y="114"/>
                  </a:cubicBezTo>
                  <a:cubicBezTo>
                    <a:pt x="14" y="108"/>
                    <a:pt x="14" y="108"/>
                    <a:pt x="14" y="108"/>
                  </a:cubicBezTo>
                  <a:cubicBezTo>
                    <a:pt x="13" y="84"/>
                    <a:pt x="13" y="84"/>
                    <a:pt x="13" y="84"/>
                  </a:cubicBezTo>
                  <a:cubicBezTo>
                    <a:pt x="8" y="89"/>
                    <a:pt x="8" y="89"/>
                    <a:pt x="8" y="89"/>
                  </a:cubicBezTo>
                  <a:cubicBezTo>
                    <a:pt x="6" y="80"/>
                    <a:pt x="6" y="80"/>
                    <a:pt x="6" y="80"/>
                  </a:cubicBezTo>
                  <a:cubicBezTo>
                    <a:pt x="12" y="75"/>
                    <a:pt x="12" y="75"/>
                    <a:pt x="12" y="75"/>
                  </a:cubicBezTo>
                  <a:cubicBezTo>
                    <a:pt x="8" y="0"/>
                    <a:pt x="8" y="0"/>
                    <a:pt x="8" y="0"/>
                  </a:cubicBezTo>
                </a:path>
              </a:pathLst>
            </a:custGeom>
            <a:solidFill>
              <a:srgbClr val="89B3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65"/>
            </a:p>
          </p:txBody>
        </p:sp>
        <p:sp>
          <p:nvSpPr>
            <p:cNvPr id="75" name="Freeform 70"/>
            <p:cNvSpPr>
              <a:spLocks/>
            </p:cNvSpPr>
            <p:nvPr userDrawn="1"/>
          </p:nvSpPr>
          <p:spPr bwMode="gray">
            <a:xfrm>
              <a:off x="9169400" y="4624388"/>
              <a:ext cx="141287" cy="147637"/>
            </a:xfrm>
            <a:custGeom>
              <a:avLst/>
              <a:gdLst>
                <a:gd name="T0" fmla="*/ 89 w 89"/>
                <a:gd name="T1" fmla="*/ 0 h 93"/>
                <a:gd name="T2" fmla="*/ 17 w 89"/>
                <a:gd name="T3" fmla="*/ 56 h 93"/>
                <a:gd name="T4" fmla="*/ 0 w 89"/>
                <a:gd name="T5" fmla="*/ 69 h 93"/>
                <a:gd name="T6" fmla="*/ 0 w 89"/>
                <a:gd name="T7" fmla="*/ 93 h 93"/>
                <a:gd name="T8" fmla="*/ 17 w 89"/>
                <a:gd name="T9" fmla="*/ 75 h 93"/>
                <a:gd name="T10" fmla="*/ 89 w 89"/>
                <a:gd name="T11" fmla="*/ 0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9" h="93">
                  <a:moveTo>
                    <a:pt x="89" y="0"/>
                  </a:moveTo>
                  <a:lnTo>
                    <a:pt x="17" y="56"/>
                  </a:lnTo>
                  <a:lnTo>
                    <a:pt x="0" y="69"/>
                  </a:lnTo>
                  <a:lnTo>
                    <a:pt x="0" y="93"/>
                  </a:lnTo>
                  <a:lnTo>
                    <a:pt x="17" y="75"/>
                  </a:lnTo>
                  <a:lnTo>
                    <a:pt x="89" y="0"/>
                  </a:lnTo>
                  <a:close/>
                </a:path>
              </a:pathLst>
            </a:custGeom>
            <a:solidFill>
              <a:srgbClr val="89B3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65"/>
            </a:p>
          </p:txBody>
        </p:sp>
        <p:sp>
          <p:nvSpPr>
            <p:cNvPr id="76" name="Freeform 71"/>
            <p:cNvSpPr>
              <a:spLocks/>
            </p:cNvSpPr>
            <p:nvPr userDrawn="1"/>
          </p:nvSpPr>
          <p:spPr bwMode="gray">
            <a:xfrm>
              <a:off x="9169400" y="4624388"/>
              <a:ext cx="141287" cy="147637"/>
            </a:xfrm>
            <a:custGeom>
              <a:avLst/>
              <a:gdLst>
                <a:gd name="T0" fmla="*/ 89 w 89"/>
                <a:gd name="T1" fmla="*/ 0 h 93"/>
                <a:gd name="T2" fmla="*/ 17 w 89"/>
                <a:gd name="T3" fmla="*/ 56 h 93"/>
                <a:gd name="T4" fmla="*/ 0 w 89"/>
                <a:gd name="T5" fmla="*/ 69 h 93"/>
                <a:gd name="T6" fmla="*/ 0 w 89"/>
                <a:gd name="T7" fmla="*/ 93 h 93"/>
                <a:gd name="T8" fmla="*/ 17 w 89"/>
                <a:gd name="T9" fmla="*/ 75 h 93"/>
                <a:gd name="T10" fmla="*/ 89 w 89"/>
                <a:gd name="T11" fmla="*/ 0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9" h="93">
                  <a:moveTo>
                    <a:pt x="89" y="0"/>
                  </a:moveTo>
                  <a:lnTo>
                    <a:pt x="17" y="56"/>
                  </a:lnTo>
                  <a:lnTo>
                    <a:pt x="0" y="69"/>
                  </a:lnTo>
                  <a:lnTo>
                    <a:pt x="0" y="93"/>
                  </a:lnTo>
                  <a:lnTo>
                    <a:pt x="17" y="75"/>
                  </a:lnTo>
                  <a:lnTo>
                    <a:pt x="8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65"/>
            </a:p>
          </p:txBody>
        </p:sp>
        <p:sp>
          <p:nvSpPr>
            <p:cNvPr id="77" name="Freeform 72"/>
            <p:cNvSpPr>
              <a:spLocks/>
            </p:cNvSpPr>
            <p:nvPr userDrawn="1"/>
          </p:nvSpPr>
          <p:spPr bwMode="gray">
            <a:xfrm>
              <a:off x="9166225" y="4502150"/>
              <a:ext cx="114300" cy="119062"/>
            </a:xfrm>
            <a:custGeom>
              <a:avLst/>
              <a:gdLst>
                <a:gd name="T0" fmla="*/ 72 w 72"/>
                <a:gd name="T1" fmla="*/ 0 h 75"/>
                <a:gd name="T2" fmla="*/ 15 w 72"/>
                <a:gd name="T3" fmla="*/ 41 h 75"/>
                <a:gd name="T4" fmla="*/ 0 w 72"/>
                <a:gd name="T5" fmla="*/ 53 h 75"/>
                <a:gd name="T6" fmla="*/ 2 w 72"/>
                <a:gd name="T7" fmla="*/ 75 h 75"/>
                <a:gd name="T8" fmla="*/ 15 w 72"/>
                <a:gd name="T9" fmla="*/ 61 h 75"/>
                <a:gd name="T10" fmla="*/ 72 w 72"/>
                <a:gd name="T11" fmla="*/ 0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2" h="75">
                  <a:moveTo>
                    <a:pt x="72" y="0"/>
                  </a:moveTo>
                  <a:lnTo>
                    <a:pt x="15" y="41"/>
                  </a:lnTo>
                  <a:lnTo>
                    <a:pt x="0" y="53"/>
                  </a:lnTo>
                  <a:lnTo>
                    <a:pt x="2" y="75"/>
                  </a:lnTo>
                  <a:lnTo>
                    <a:pt x="15" y="61"/>
                  </a:lnTo>
                  <a:lnTo>
                    <a:pt x="72" y="0"/>
                  </a:lnTo>
                  <a:close/>
                </a:path>
              </a:pathLst>
            </a:custGeom>
            <a:solidFill>
              <a:srgbClr val="89B3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65"/>
            </a:p>
          </p:txBody>
        </p:sp>
        <p:sp>
          <p:nvSpPr>
            <p:cNvPr id="78" name="Freeform 73"/>
            <p:cNvSpPr>
              <a:spLocks/>
            </p:cNvSpPr>
            <p:nvPr userDrawn="1"/>
          </p:nvSpPr>
          <p:spPr bwMode="gray">
            <a:xfrm>
              <a:off x="9166225" y="4502150"/>
              <a:ext cx="114300" cy="119062"/>
            </a:xfrm>
            <a:custGeom>
              <a:avLst/>
              <a:gdLst>
                <a:gd name="T0" fmla="*/ 72 w 72"/>
                <a:gd name="T1" fmla="*/ 0 h 75"/>
                <a:gd name="T2" fmla="*/ 15 w 72"/>
                <a:gd name="T3" fmla="*/ 41 h 75"/>
                <a:gd name="T4" fmla="*/ 0 w 72"/>
                <a:gd name="T5" fmla="*/ 53 h 75"/>
                <a:gd name="T6" fmla="*/ 2 w 72"/>
                <a:gd name="T7" fmla="*/ 75 h 75"/>
                <a:gd name="T8" fmla="*/ 15 w 72"/>
                <a:gd name="T9" fmla="*/ 61 h 75"/>
                <a:gd name="T10" fmla="*/ 72 w 72"/>
                <a:gd name="T11" fmla="*/ 0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2" h="75">
                  <a:moveTo>
                    <a:pt x="72" y="0"/>
                  </a:moveTo>
                  <a:lnTo>
                    <a:pt x="15" y="41"/>
                  </a:lnTo>
                  <a:lnTo>
                    <a:pt x="0" y="53"/>
                  </a:lnTo>
                  <a:lnTo>
                    <a:pt x="2" y="75"/>
                  </a:lnTo>
                  <a:lnTo>
                    <a:pt x="15" y="61"/>
                  </a:lnTo>
                  <a:lnTo>
                    <a:pt x="7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65"/>
            </a:p>
          </p:txBody>
        </p:sp>
        <p:sp>
          <p:nvSpPr>
            <p:cNvPr id="79" name="Freeform 74"/>
            <p:cNvSpPr>
              <a:spLocks/>
            </p:cNvSpPr>
            <p:nvPr userDrawn="1"/>
          </p:nvSpPr>
          <p:spPr bwMode="gray">
            <a:xfrm>
              <a:off x="9163050" y="4422775"/>
              <a:ext cx="82550" cy="85725"/>
            </a:xfrm>
            <a:custGeom>
              <a:avLst/>
              <a:gdLst>
                <a:gd name="T0" fmla="*/ 52 w 52"/>
                <a:gd name="T1" fmla="*/ 0 h 54"/>
                <a:gd name="T2" fmla="*/ 12 w 52"/>
                <a:gd name="T3" fmla="*/ 26 h 54"/>
                <a:gd name="T4" fmla="*/ 0 w 52"/>
                <a:gd name="T5" fmla="*/ 36 h 54"/>
                <a:gd name="T6" fmla="*/ 4 w 52"/>
                <a:gd name="T7" fmla="*/ 54 h 54"/>
                <a:gd name="T8" fmla="*/ 14 w 52"/>
                <a:gd name="T9" fmla="*/ 44 h 54"/>
                <a:gd name="T10" fmla="*/ 52 w 52"/>
                <a:gd name="T11" fmla="*/ 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2" h="54">
                  <a:moveTo>
                    <a:pt x="52" y="0"/>
                  </a:moveTo>
                  <a:lnTo>
                    <a:pt x="12" y="26"/>
                  </a:lnTo>
                  <a:lnTo>
                    <a:pt x="0" y="36"/>
                  </a:lnTo>
                  <a:lnTo>
                    <a:pt x="4" y="54"/>
                  </a:lnTo>
                  <a:lnTo>
                    <a:pt x="14" y="44"/>
                  </a:lnTo>
                  <a:lnTo>
                    <a:pt x="52" y="0"/>
                  </a:lnTo>
                  <a:close/>
                </a:path>
              </a:pathLst>
            </a:custGeom>
            <a:solidFill>
              <a:srgbClr val="89B3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65"/>
            </a:p>
          </p:txBody>
        </p:sp>
        <p:sp>
          <p:nvSpPr>
            <p:cNvPr id="80" name="Freeform 75"/>
            <p:cNvSpPr>
              <a:spLocks/>
            </p:cNvSpPr>
            <p:nvPr userDrawn="1"/>
          </p:nvSpPr>
          <p:spPr bwMode="gray">
            <a:xfrm>
              <a:off x="9163050" y="4422775"/>
              <a:ext cx="82550" cy="85725"/>
            </a:xfrm>
            <a:custGeom>
              <a:avLst/>
              <a:gdLst>
                <a:gd name="T0" fmla="*/ 52 w 52"/>
                <a:gd name="T1" fmla="*/ 0 h 54"/>
                <a:gd name="T2" fmla="*/ 12 w 52"/>
                <a:gd name="T3" fmla="*/ 26 h 54"/>
                <a:gd name="T4" fmla="*/ 0 w 52"/>
                <a:gd name="T5" fmla="*/ 36 h 54"/>
                <a:gd name="T6" fmla="*/ 4 w 52"/>
                <a:gd name="T7" fmla="*/ 54 h 54"/>
                <a:gd name="T8" fmla="*/ 14 w 52"/>
                <a:gd name="T9" fmla="*/ 44 h 54"/>
                <a:gd name="T10" fmla="*/ 52 w 52"/>
                <a:gd name="T11" fmla="*/ 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2" h="54">
                  <a:moveTo>
                    <a:pt x="52" y="0"/>
                  </a:moveTo>
                  <a:lnTo>
                    <a:pt x="12" y="26"/>
                  </a:lnTo>
                  <a:lnTo>
                    <a:pt x="0" y="36"/>
                  </a:lnTo>
                  <a:lnTo>
                    <a:pt x="4" y="54"/>
                  </a:lnTo>
                  <a:lnTo>
                    <a:pt x="14" y="44"/>
                  </a:lnTo>
                  <a:lnTo>
                    <a:pt x="5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65"/>
            </a:p>
          </p:txBody>
        </p:sp>
        <p:sp>
          <p:nvSpPr>
            <p:cNvPr id="81" name="Freeform 76"/>
            <p:cNvSpPr>
              <a:spLocks/>
            </p:cNvSpPr>
            <p:nvPr userDrawn="1"/>
          </p:nvSpPr>
          <p:spPr bwMode="gray">
            <a:xfrm>
              <a:off x="9021763" y="4576763"/>
              <a:ext cx="141287" cy="149225"/>
            </a:xfrm>
            <a:custGeom>
              <a:avLst/>
              <a:gdLst>
                <a:gd name="T0" fmla="*/ 0 w 89"/>
                <a:gd name="T1" fmla="*/ 0 h 94"/>
                <a:gd name="T2" fmla="*/ 76 w 89"/>
                <a:gd name="T3" fmla="*/ 82 h 94"/>
                <a:gd name="T4" fmla="*/ 78 w 89"/>
                <a:gd name="T5" fmla="*/ 84 h 94"/>
                <a:gd name="T6" fmla="*/ 89 w 89"/>
                <a:gd name="T7" fmla="*/ 94 h 94"/>
                <a:gd name="T8" fmla="*/ 89 w 89"/>
                <a:gd name="T9" fmla="*/ 68 h 94"/>
                <a:gd name="T10" fmla="*/ 80 w 89"/>
                <a:gd name="T11" fmla="*/ 62 h 94"/>
                <a:gd name="T12" fmla="*/ 0 w 89"/>
                <a:gd name="T13" fmla="*/ 0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9" h="94">
                  <a:moveTo>
                    <a:pt x="0" y="0"/>
                  </a:moveTo>
                  <a:lnTo>
                    <a:pt x="76" y="82"/>
                  </a:lnTo>
                  <a:lnTo>
                    <a:pt x="78" y="84"/>
                  </a:lnTo>
                  <a:lnTo>
                    <a:pt x="89" y="94"/>
                  </a:lnTo>
                  <a:lnTo>
                    <a:pt x="89" y="68"/>
                  </a:lnTo>
                  <a:lnTo>
                    <a:pt x="80" y="6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9B3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65"/>
            </a:p>
          </p:txBody>
        </p:sp>
        <p:sp>
          <p:nvSpPr>
            <p:cNvPr id="82" name="Freeform 77"/>
            <p:cNvSpPr>
              <a:spLocks/>
            </p:cNvSpPr>
            <p:nvPr userDrawn="1"/>
          </p:nvSpPr>
          <p:spPr bwMode="gray">
            <a:xfrm>
              <a:off x="9021763" y="4576763"/>
              <a:ext cx="141287" cy="149225"/>
            </a:xfrm>
            <a:custGeom>
              <a:avLst/>
              <a:gdLst>
                <a:gd name="T0" fmla="*/ 0 w 89"/>
                <a:gd name="T1" fmla="*/ 0 h 94"/>
                <a:gd name="T2" fmla="*/ 76 w 89"/>
                <a:gd name="T3" fmla="*/ 82 h 94"/>
                <a:gd name="T4" fmla="*/ 78 w 89"/>
                <a:gd name="T5" fmla="*/ 84 h 94"/>
                <a:gd name="T6" fmla="*/ 89 w 89"/>
                <a:gd name="T7" fmla="*/ 94 h 94"/>
                <a:gd name="T8" fmla="*/ 89 w 89"/>
                <a:gd name="T9" fmla="*/ 68 h 94"/>
                <a:gd name="T10" fmla="*/ 80 w 89"/>
                <a:gd name="T11" fmla="*/ 62 h 94"/>
                <a:gd name="T12" fmla="*/ 0 w 89"/>
                <a:gd name="T13" fmla="*/ 0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9" h="94">
                  <a:moveTo>
                    <a:pt x="0" y="0"/>
                  </a:moveTo>
                  <a:lnTo>
                    <a:pt x="76" y="82"/>
                  </a:lnTo>
                  <a:lnTo>
                    <a:pt x="78" y="84"/>
                  </a:lnTo>
                  <a:lnTo>
                    <a:pt x="89" y="94"/>
                  </a:lnTo>
                  <a:lnTo>
                    <a:pt x="89" y="68"/>
                  </a:lnTo>
                  <a:lnTo>
                    <a:pt x="80" y="62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65"/>
            </a:p>
          </p:txBody>
        </p:sp>
        <p:sp>
          <p:nvSpPr>
            <p:cNvPr id="83" name="Freeform 78"/>
            <p:cNvSpPr>
              <a:spLocks/>
            </p:cNvSpPr>
            <p:nvPr userDrawn="1"/>
          </p:nvSpPr>
          <p:spPr bwMode="gray">
            <a:xfrm>
              <a:off x="9051925" y="4460875"/>
              <a:ext cx="114300" cy="119062"/>
            </a:xfrm>
            <a:custGeom>
              <a:avLst/>
              <a:gdLst>
                <a:gd name="T0" fmla="*/ 0 w 72"/>
                <a:gd name="T1" fmla="*/ 0 h 75"/>
                <a:gd name="T2" fmla="*/ 63 w 72"/>
                <a:gd name="T3" fmla="*/ 71 h 75"/>
                <a:gd name="T4" fmla="*/ 70 w 72"/>
                <a:gd name="T5" fmla="*/ 75 h 75"/>
                <a:gd name="T6" fmla="*/ 72 w 72"/>
                <a:gd name="T7" fmla="*/ 53 h 75"/>
                <a:gd name="T8" fmla="*/ 65 w 72"/>
                <a:gd name="T9" fmla="*/ 48 h 75"/>
                <a:gd name="T10" fmla="*/ 0 w 72"/>
                <a:gd name="T11" fmla="*/ 0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2" h="75">
                  <a:moveTo>
                    <a:pt x="0" y="0"/>
                  </a:moveTo>
                  <a:lnTo>
                    <a:pt x="63" y="71"/>
                  </a:lnTo>
                  <a:lnTo>
                    <a:pt x="70" y="75"/>
                  </a:lnTo>
                  <a:lnTo>
                    <a:pt x="72" y="53"/>
                  </a:lnTo>
                  <a:lnTo>
                    <a:pt x="65" y="4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9B3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65"/>
            </a:p>
          </p:txBody>
        </p:sp>
        <p:sp>
          <p:nvSpPr>
            <p:cNvPr id="84" name="Freeform 79"/>
            <p:cNvSpPr>
              <a:spLocks/>
            </p:cNvSpPr>
            <p:nvPr userDrawn="1"/>
          </p:nvSpPr>
          <p:spPr bwMode="gray">
            <a:xfrm>
              <a:off x="9051925" y="4460875"/>
              <a:ext cx="114300" cy="119062"/>
            </a:xfrm>
            <a:custGeom>
              <a:avLst/>
              <a:gdLst>
                <a:gd name="T0" fmla="*/ 0 w 72"/>
                <a:gd name="T1" fmla="*/ 0 h 75"/>
                <a:gd name="T2" fmla="*/ 63 w 72"/>
                <a:gd name="T3" fmla="*/ 71 h 75"/>
                <a:gd name="T4" fmla="*/ 70 w 72"/>
                <a:gd name="T5" fmla="*/ 75 h 75"/>
                <a:gd name="T6" fmla="*/ 72 w 72"/>
                <a:gd name="T7" fmla="*/ 53 h 75"/>
                <a:gd name="T8" fmla="*/ 65 w 72"/>
                <a:gd name="T9" fmla="*/ 48 h 75"/>
                <a:gd name="T10" fmla="*/ 0 w 72"/>
                <a:gd name="T11" fmla="*/ 0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2" h="75">
                  <a:moveTo>
                    <a:pt x="0" y="0"/>
                  </a:moveTo>
                  <a:lnTo>
                    <a:pt x="63" y="71"/>
                  </a:lnTo>
                  <a:lnTo>
                    <a:pt x="70" y="75"/>
                  </a:lnTo>
                  <a:lnTo>
                    <a:pt x="72" y="53"/>
                  </a:lnTo>
                  <a:lnTo>
                    <a:pt x="65" y="48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65"/>
            </a:p>
          </p:txBody>
        </p:sp>
        <p:sp>
          <p:nvSpPr>
            <p:cNvPr id="85" name="Freeform 80"/>
            <p:cNvSpPr>
              <a:spLocks/>
            </p:cNvSpPr>
            <p:nvPr userDrawn="1"/>
          </p:nvSpPr>
          <p:spPr bwMode="gray">
            <a:xfrm>
              <a:off x="9115425" y="4378325"/>
              <a:ext cx="60325" cy="60325"/>
            </a:xfrm>
            <a:custGeom>
              <a:avLst/>
              <a:gdLst>
                <a:gd name="T0" fmla="*/ 0 w 38"/>
                <a:gd name="T1" fmla="*/ 0 h 38"/>
                <a:gd name="T2" fmla="*/ 27 w 38"/>
                <a:gd name="T3" fmla="*/ 36 h 38"/>
                <a:gd name="T4" fmla="*/ 30 w 38"/>
                <a:gd name="T5" fmla="*/ 38 h 38"/>
                <a:gd name="T6" fmla="*/ 38 w 38"/>
                <a:gd name="T7" fmla="*/ 20 h 38"/>
                <a:gd name="T8" fmla="*/ 30 w 38"/>
                <a:gd name="T9" fmla="*/ 16 h 38"/>
                <a:gd name="T10" fmla="*/ 0 w 38"/>
                <a:gd name="T11" fmla="*/ 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8" h="38">
                  <a:moveTo>
                    <a:pt x="0" y="0"/>
                  </a:moveTo>
                  <a:lnTo>
                    <a:pt x="27" y="36"/>
                  </a:lnTo>
                  <a:lnTo>
                    <a:pt x="30" y="38"/>
                  </a:lnTo>
                  <a:lnTo>
                    <a:pt x="38" y="20"/>
                  </a:lnTo>
                  <a:lnTo>
                    <a:pt x="30" y="1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9B3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65"/>
            </a:p>
          </p:txBody>
        </p:sp>
        <p:sp>
          <p:nvSpPr>
            <p:cNvPr id="86" name="Freeform 81"/>
            <p:cNvSpPr>
              <a:spLocks/>
            </p:cNvSpPr>
            <p:nvPr userDrawn="1"/>
          </p:nvSpPr>
          <p:spPr bwMode="gray">
            <a:xfrm>
              <a:off x="9115425" y="4378325"/>
              <a:ext cx="60325" cy="60325"/>
            </a:xfrm>
            <a:custGeom>
              <a:avLst/>
              <a:gdLst>
                <a:gd name="T0" fmla="*/ 0 w 38"/>
                <a:gd name="T1" fmla="*/ 0 h 38"/>
                <a:gd name="T2" fmla="*/ 27 w 38"/>
                <a:gd name="T3" fmla="*/ 36 h 38"/>
                <a:gd name="T4" fmla="*/ 30 w 38"/>
                <a:gd name="T5" fmla="*/ 38 h 38"/>
                <a:gd name="T6" fmla="*/ 38 w 38"/>
                <a:gd name="T7" fmla="*/ 20 h 38"/>
                <a:gd name="T8" fmla="*/ 30 w 38"/>
                <a:gd name="T9" fmla="*/ 16 h 38"/>
                <a:gd name="T10" fmla="*/ 0 w 38"/>
                <a:gd name="T11" fmla="*/ 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8" h="38">
                  <a:moveTo>
                    <a:pt x="0" y="0"/>
                  </a:moveTo>
                  <a:lnTo>
                    <a:pt x="27" y="36"/>
                  </a:lnTo>
                  <a:lnTo>
                    <a:pt x="30" y="38"/>
                  </a:lnTo>
                  <a:lnTo>
                    <a:pt x="38" y="20"/>
                  </a:lnTo>
                  <a:lnTo>
                    <a:pt x="30" y="16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65"/>
            </a:p>
          </p:txBody>
        </p:sp>
        <p:sp>
          <p:nvSpPr>
            <p:cNvPr id="87" name="Freeform 82"/>
            <p:cNvSpPr>
              <a:spLocks/>
            </p:cNvSpPr>
            <p:nvPr userDrawn="1"/>
          </p:nvSpPr>
          <p:spPr bwMode="gray">
            <a:xfrm>
              <a:off x="2889250" y="5187950"/>
              <a:ext cx="5049837" cy="3175"/>
            </a:xfrm>
            <a:custGeom>
              <a:avLst/>
              <a:gdLst>
                <a:gd name="T0" fmla="*/ 1505 w 1506"/>
                <a:gd name="T1" fmla="*/ 0 h 1"/>
                <a:gd name="T2" fmla="*/ 19 w 1506"/>
                <a:gd name="T3" fmla="*/ 0 h 1"/>
                <a:gd name="T4" fmla="*/ 0 w 1506"/>
                <a:gd name="T5" fmla="*/ 1 h 1"/>
                <a:gd name="T6" fmla="*/ 1506 w 1506"/>
                <a:gd name="T7" fmla="*/ 1 h 1"/>
                <a:gd name="T8" fmla="*/ 1505 w 1506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06" h="1">
                  <a:moveTo>
                    <a:pt x="1505" y="0"/>
                  </a:moveTo>
                  <a:cubicBezTo>
                    <a:pt x="19" y="0"/>
                    <a:pt x="19" y="0"/>
                    <a:pt x="19" y="0"/>
                  </a:cubicBezTo>
                  <a:cubicBezTo>
                    <a:pt x="13" y="0"/>
                    <a:pt x="7" y="1"/>
                    <a:pt x="0" y="1"/>
                  </a:cubicBezTo>
                  <a:cubicBezTo>
                    <a:pt x="1506" y="1"/>
                    <a:pt x="1506" y="1"/>
                    <a:pt x="1506" y="1"/>
                  </a:cubicBezTo>
                  <a:cubicBezTo>
                    <a:pt x="1506" y="1"/>
                    <a:pt x="1505" y="0"/>
                    <a:pt x="1505" y="0"/>
                  </a:cubicBezTo>
                </a:path>
              </a:pathLst>
            </a:custGeom>
            <a:solidFill>
              <a:srgbClr val="99D8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65"/>
            </a:p>
          </p:txBody>
        </p:sp>
        <p:sp>
          <p:nvSpPr>
            <p:cNvPr id="88" name="Freeform 83"/>
            <p:cNvSpPr>
              <a:spLocks/>
            </p:cNvSpPr>
            <p:nvPr userDrawn="1"/>
          </p:nvSpPr>
          <p:spPr bwMode="gray">
            <a:xfrm>
              <a:off x="2952750" y="3871913"/>
              <a:ext cx="4983162" cy="1316037"/>
            </a:xfrm>
            <a:custGeom>
              <a:avLst/>
              <a:gdLst>
                <a:gd name="T0" fmla="*/ 931 w 1486"/>
                <a:gd name="T1" fmla="*/ 0 h 418"/>
                <a:gd name="T2" fmla="*/ 836 w 1486"/>
                <a:gd name="T3" fmla="*/ 22 h 418"/>
                <a:gd name="T4" fmla="*/ 828 w 1486"/>
                <a:gd name="T5" fmla="*/ 21 h 418"/>
                <a:gd name="T6" fmla="*/ 565 w 1486"/>
                <a:gd name="T7" fmla="*/ 195 h 418"/>
                <a:gd name="T8" fmla="*/ 364 w 1486"/>
                <a:gd name="T9" fmla="*/ 112 h 418"/>
                <a:gd name="T10" fmla="*/ 309 w 1486"/>
                <a:gd name="T11" fmla="*/ 129 h 418"/>
                <a:gd name="T12" fmla="*/ 310 w 1486"/>
                <a:gd name="T13" fmla="*/ 145 h 418"/>
                <a:gd name="T14" fmla="*/ 281 w 1486"/>
                <a:gd name="T15" fmla="*/ 145 h 418"/>
                <a:gd name="T16" fmla="*/ 281 w 1486"/>
                <a:gd name="T17" fmla="*/ 135 h 418"/>
                <a:gd name="T18" fmla="*/ 220 w 1486"/>
                <a:gd name="T19" fmla="*/ 139 h 418"/>
                <a:gd name="T20" fmla="*/ 194 w 1486"/>
                <a:gd name="T21" fmla="*/ 139 h 418"/>
                <a:gd name="T22" fmla="*/ 0 w 1486"/>
                <a:gd name="T23" fmla="*/ 418 h 418"/>
                <a:gd name="T24" fmla="*/ 1486 w 1486"/>
                <a:gd name="T25" fmla="*/ 418 h 418"/>
                <a:gd name="T26" fmla="*/ 931 w 1486"/>
                <a:gd name="T27" fmla="*/ 0 h 4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486" h="418">
                  <a:moveTo>
                    <a:pt x="931" y="0"/>
                  </a:moveTo>
                  <a:cubicBezTo>
                    <a:pt x="903" y="14"/>
                    <a:pt x="871" y="22"/>
                    <a:pt x="836" y="22"/>
                  </a:cubicBezTo>
                  <a:cubicBezTo>
                    <a:pt x="834" y="22"/>
                    <a:pt x="831" y="22"/>
                    <a:pt x="828" y="21"/>
                  </a:cubicBezTo>
                  <a:cubicBezTo>
                    <a:pt x="784" y="124"/>
                    <a:pt x="683" y="195"/>
                    <a:pt x="565" y="195"/>
                  </a:cubicBezTo>
                  <a:cubicBezTo>
                    <a:pt x="487" y="195"/>
                    <a:pt x="415" y="163"/>
                    <a:pt x="364" y="112"/>
                  </a:cubicBezTo>
                  <a:cubicBezTo>
                    <a:pt x="346" y="119"/>
                    <a:pt x="328" y="125"/>
                    <a:pt x="309" y="129"/>
                  </a:cubicBezTo>
                  <a:cubicBezTo>
                    <a:pt x="310" y="145"/>
                    <a:pt x="310" y="145"/>
                    <a:pt x="310" y="145"/>
                  </a:cubicBezTo>
                  <a:cubicBezTo>
                    <a:pt x="281" y="145"/>
                    <a:pt x="281" y="145"/>
                    <a:pt x="281" y="145"/>
                  </a:cubicBezTo>
                  <a:cubicBezTo>
                    <a:pt x="281" y="135"/>
                    <a:pt x="281" y="135"/>
                    <a:pt x="281" y="135"/>
                  </a:cubicBezTo>
                  <a:cubicBezTo>
                    <a:pt x="261" y="138"/>
                    <a:pt x="241" y="139"/>
                    <a:pt x="220" y="139"/>
                  </a:cubicBezTo>
                  <a:cubicBezTo>
                    <a:pt x="211" y="139"/>
                    <a:pt x="203" y="139"/>
                    <a:pt x="194" y="139"/>
                  </a:cubicBezTo>
                  <a:cubicBezTo>
                    <a:pt x="207" y="279"/>
                    <a:pt x="259" y="391"/>
                    <a:pt x="0" y="418"/>
                  </a:cubicBezTo>
                  <a:cubicBezTo>
                    <a:pt x="1486" y="418"/>
                    <a:pt x="1486" y="418"/>
                    <a:pt x="1486" y="418"/>
                  </a:cubicBezTo>
                  <a:cubicBezTo>
                    <a:pt x="1361" y="217"/>
                    <a:pt x="1164" y="66"/>
                    <a:pt x="931" y="0"/>
                  </a:cubicBezTo>
                </a:path>
              </a:pathLst>
            </a:custGeom>
            <a:solidFill>
              <a:srgbClr val="4CAF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65"/>
            </a:p>
          </p:txBody>
        </p:sp>
        <p:sp>
          <p:nvSpPr>
            <p:cNvPr id="89" name="Freeform 84"/>
            <p:cNvSpPr>
              <a:spLocks/>
            </p:cNvSpPr>
            <p:nvPr userDrawn="1"/>
          </p:nvSpPr>
          <p:spPr bwMode="gray">
            <a:xfrm>
              <a:off x="2443163" y="4275138"/>
              <a:ext cx="1377950" cy="915987"/>
            </a:xfrm>
            <a:custGeom>
              <a:avLst/>
              <a:gdLst>
                <a:gd name="T0" fmla="*/ 280 w 411"/>
                <a:gd name="T1" fmla="*/ 0 h 291"/>
                <a:gd name="T2" fmla="*/ 0 w 411"/>
                <a:gd name="T3" fmla="*/ 291 h 291"/>
                <a:gd name="T4" fmla="*/ 133 w 411"/>
                <a:gd name="T5" fmla="*/ 291 h 291"/>
                <a:gd name="T6" fmla="*/ 152 w 411"/>
                <a:gd name="T7" fmla="*/ 290 h 291"/>
                <a:gd name="T8" fmla="*/ 346 w 411"/>
                <a:gd name="T9" fmla="*/ 11 h 291"/>
                <a:gd name="T10" fmla="*/ 280 w 411"/>
                <a:gd name="T11" fmla="*/ 0 h 2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11" h="291">
                  <a:moveTo>
                    <a:pt x="280" y="0"/>
                  </a:moveTo>
                  <a:cubicBezTo>
                    <a:pt x="168" y="77"/>
                    <a:pt x="72" y="176"/>
                    <a:pt x="0" y="291"/>
                  </a:cubicBezTo>
                  <a:cubicBezTo>
                    <a:pt x="133" y="291"/>
                    <a:pt x="133" y="291"/>
                    <a:pt x="133" y="291"/>
                  </a:cubicBezTo>
                  <a:cubicBezTo>
                    <a:pt x="140" y="291"/>
                    <a:pt x="146" y="290"/>
                    <a:pt x="152" y="290"/>
                  </a:cubicBezTo>
                  <a:cubicBezTo>
                    <a:pt x="411" y="263"/>
                    <a:pt x="359" y="151"/>
                    <a:pt x="346" y="11"/>
                  </a:cubicBezTo>
                  <a:cubicBezTo>
                    <a:pt x="324" y="9"/>
                    <a:pt x="301" y="6"/>
                    <a:pt x="280" y="0"/>
                  </a:cubicBezTo>
                </a:path>
              </a:pathLst>
            </a:custGeom>
            <a:solidFill>
              <a:srgbClr val="4CAF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65"/>
            </a:p>
          </p:txBody>
        </p:sp>
        <p:sp>
          <p:nvSpPr>
            <p:cNvPr id="90" name="Freeform 85"/>
            <p:cNvSpPr>
              <a:spLocks/>
            </p:cNvSpPr>
            <p:nvPr userDrawn="1"/>
          </p:nvSpPr>
          <p:spPr bwMode="gray">
            <a:xfrm>
              <a:off x="5729288" y="3806825"/>
              <a:ext cx="344487" cy="134937"/>
            </a:xfrm>
            <a:custGeom>
              <a:avLst/>
              <a:gdLst>
                <a:gd name="T0" fmla="*/ 14 w 103"/>
                <a:gd name="T1" fmla="*/ 0 h 43"/>
                <a:gd name="T2" fmla="*/ 0 w 103"/>
                <a:gd name="T3" fmla="*/ 42 h 43"/>
                <a:gd name="T4" fmla="*/ 8 w 103"/>
                <a:gd name="T5" fmla="*/ 43 h 43"/>
                <a:gd name="T6" fmla="*/ 103 w 103"/>
                <a:gd name="T7" fmla="*/ 21 h 43"/>
                <a:gd name="T8" fmla="*/ 14 w 103"/>
                <a:gd name="T9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3" h="43">
                  <a:moveTo>
                    <a:pt x="14" y="0"/>
                  </a:moveTo>
                  <a:cubicBezTo>
                    <a:pt x="10" y="14"/>
                    <a:pt x="5" y="29"/>
                    <a:pt x="0" y="42"/>
                  </a:cubicBezTo>
                  <a:cubicBezTo>
                    <a:pt x="3" y="43"/>
                    <a:pt x="6" y="43"/>
                    <a:pt x="8" y="43"/>
                  </a:cubicBezTo>
                  <a:cubicBezTo>
                    <a:pt x="43" y="43"/>
                    <a:pt x="75" y="35"/>
                    <a:pt x="103" y="21"/>
                  </a:cubicBezTo>
                  <a:cubicBezTo>
                    <a:pt x="74" y="12"/>
                    <a:pt x="44" y="5"/>
                    <a:pt x="14" y="0"/>
                  </a:cubicBezTo>
                </a:path>
              </a:pathLst>
            </a:custGeom>
            <a:solidFill>
              <a:srgbClr val="4CAF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65"/>
            </a:p>
          </p:txBody>
        </p:sp>
        <p:sp>
          <p:nvSpPr>
            <p:cNvPr id="91" name="Freeform 86"/>
            <p:cNvSpPr>
              <a:spLocks/>
            </p:cNvSpPr>
            <p:nvPr userDrawn="1"/>
          </p:nvSpPr>
          <p:spPr bwMode="gray">
            <a:xfrm>
              <a:off x="4173538" y="3756025"/>
              <a:ext cx="1601787" cy="730250"/>
            </a:xfrm>
            <a:custGeom>
              <a:avLst/>
              <a:gdLst>
                <a:gd name="T0" fmla="*/ 304 w 478"/>
                <a:gd name="T1" fmla="*/ 0 h 232"/>
                <a:gd name="T2" fmla="*/ 176 w 478"/>
                <a:gd name="T3" fmla="*/ 8 h 232"/>
                <a:gd name="T4" fmla="*/ 101 w 478"/>
                <a:gd name="T5" fmla="*/ 89 h 232"/>
                <a:gd name="T6" fmla="*/ 102 w 478"/>
                <a:gd name="T7" fmla="*/ 110 h 232"/>
                <a:gd name="T8" fmla="*/ 73 w 478"/>
                <a:gd name="T9" fmla="*/ 110 h 232"/>
                <a:gd name="T10" fmla="*/ 0 w 478"/>
                <a:gd name="T11" fmla="*/ 149 h 232"/>
                <a:gd name="T12" fmla="*/ 201 w 478"/>
                <a:gd name="T13" fmla="*/ 232 h 232"/>
                <a:gd name="T14" fmla="*/ 464 w 478"/>
                <a:gd name="T15" fmla="*/ 58 h 232"/>
                <a:gd name="T16" fmla="*/ 478 w 478"/>
                <a:gd name="T17" fmla="*/ 16 h 232"/>
                <a:gd name="T18" fmla="*/ 304 w 478"/>
                <a:gd name="T19" fmla="*/ 0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78" h="232">
                  <a:moveTo>
                    <a:pt x="304" y="0"/>
                  </a:moveTo>
                  <a:cubicBezTo>
                    <a:pt x="260" y="0"/>
                    <a:pt x="218" y="3"/>
                    <a:pt x="176" y="8"/>
                  </a:cubicBezTo>
                  <a:cubicBezTo>
                    <a:pt x="155" y="39"/>
                    <a:pt x="130" y="66"/>
                    <a:pt x="101" y="89"/>
                  </a:cubicBezTo>
                  <a:cubicBezTo>
                    <a:pt x="102" y="110"/>
                    <a:pt x="102" y="110"/>
                    <a:pt x="102" y="110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50" y="126"/>
                    <a:pt x="26" y="139"/>
                    <a:pt x="0" y="149"/>
                  </a:cubicBezTo>
                  <a:cubicBezTo>
                    <a:pt x="51" y="200"/>
                    <a:pt x="123" y="232"/>
                    <a:pt x="201" y="232"/>
                  </a:cubicBezTo>
                  <a:cubicBezTo>
                    <a:pt x="319" y="232"/>
                    <a:pt x="420" y="161"/>
                    <a:pt x="464" y="58"/>
                  </a:cubicBezTo>
                  <a:cubicBezTo>
                    <a:pt x="469" y="45"/>
                    <a:pt x="474" y="30"/>
                    <a:pt x="478" y="16"/>
                  </a:cubicBezTo>
                  <a:cubicBezTo>
                    <a:pt x="421" y="5"/>
                    <a:pt x="363" y="0"/>
                    <a:pt x="304" y="0"/>
                  </a:cubicBezTo>
                </a:path>
              </a:pathLst>
            </a:custGeom>
            <a:solidFill>
              <a:srgbClr val="4CAF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65"/>
            </a:p>
          </p:txBody>
        </p:sp>
        <p:sp>
          <p:nvSpPr>
            <p:cNvPr id="92" name="Freeform 87"/>
            <p:cNvSpPr>
              <a:spLocks noEditPoints="1"/>
            </p:cNvSpPr>
            <p:nvPr userDrawn="1"/>
          </p:nvSpPr>
          <p:spPr bwMode="gray">
            <a:xfrm>
              <a:off x="3381375" y="3781425"/>
              <a:ext cx="1381125" cy="528637"/>
            </a:xfrm>
            <a:custGeom>
              <a:avLst/>
              <a:gdLst>
                <a:gd name="T0" fmla="*/ 115 w 412"/>
                <a:gd name="T1" fmla="*/ 90 h 168"/>
                <a:gd name="T2" fmla="*/ 0 w 412"/>
                <a:gd name="T3" fmla="*/ 157 h 168"/>
                <a:gd name="T4" fmla="*/ 66 w 412"/>
                <a:gd name="T5" fmla="*/ 168 h 168"/>
                <a:gd name="T6" fmla="*/ 92 w 412"/>
                <a:gd name="T7" fmla="*/ 168 h 168"/>
                <a:gd name="T8" fmla="*/ 153 w 412"/>
                <a:gd name="T9" fmla="*/ 164 h 168"/>
                <a:gd name="T10" fmla="*/ 156 w 412"/>
                <a:gd name="T11" fmla="*/ 109 h 168"/>
                <a:gd name="T12" fmla="*/ 115 w 412"/>
                <a:gd name="T13" fmla="*/ 90 h 168"/>
                <a:gd name="T14" fmla="*/ 296 w 412"/>
                <a:gd name="T15" fmla="*/ 23 h 168"/>
                <a:gd name="T16" fmla="*/ 246 w 412"/>
                <a:gd name="T17" fmla="*/ 38 h 168"/>
                <a:gd name="T18" fmla="*/ 179 w 412"/>
                <a:gd name="T19" fmla="*/ 109 h 168"/>
                <a:gd name="T20" fmla="*/ 181 w 412"/>
                <a:gd name="T21" fmla="*/ 158 h 168"/>
                <a:gd name="T22" fmla="*/ 236 w 412"/>
                <a:gd name="T23" fmla="*/ 141 h 168"/>
                <a:gd name="T24" fmla="*/ 309 w 412"/>
                <a:gd name="T25" fmla="*/ 102 h 168"/>
                <a:gd name="T26" fmla="*/ 292 w 412"/>
                <a:gd name="T27" fmla="*/ 102 h 168"/>
                <a:gd name="T28" fmla="*/ 296 w 412"/>
                <a:gd name="T29" fmla="*/ 23 h 168"/>
                <a:gd name="T30" fmla="*/ 412 w 412"/>
                <a:gd name="T31" fmla="*/ 0 h 168"/>
                <a:gd name="T32" fmla="*/ 334 w 412"/>
                <a:gd name="T33" fmla="*/ 14 h 168"/>
                <a:gd name="T34" fmla="*/ 337 w 412"/>
                <a:gd name="T35" fmla="*/ 81 h 168"/>
                <a:gd name="T36" fmla="*/ 412 w 412"/>
                <a:gd name="T37" fmla="*/ 0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412" h="168">
                  <a:moveTo>
                    <a:pt x="115" y="90"/>
                  </a:moveTo>
                  <a:cubicBezTo>
                    <a:pt x="75" y="110"/>
                    <a:pt x="37" y="133"/>
                    <a:pt x="0" y="157"/>
                  </a:cubicBezTo>
                  <a:cubicBezTo>
                    <a:pt x="21" y="163"/>
                    <a:pt x="44" y="166"/>
                    <a:pt x="66" y="168"/>
                  </a:cubicBezTo>
                  <a:cubicBezTo>
                    <a:pt x="75" y="168"/>
                    <a:pt x="83" y="168"/>
                    <a:pt x="92" y="168"/>
                  </a:cubicBezTo>
                  <a:cubicBezTo>
                    <a:pt x="113" y="168"/>
                    <a:pt x="133" y="167"/>
                    <a:pt x="153" y="164"/>
                  </a:cubicBezTo>
                  <a:cubicBezTo>
                    <a:pt x="156" y="109"/>
                    <a:pt x="156" y="109"/>
                    <a:pt x="156" y="109"/>
                  </a:cubicBezTo>
                  <a:cubicBezTo>
                    <a:pt x="140" y="107"/>
                    <a:pt x="126" y="100"/>
                    <a:pt x="115" y="90"/>
                  </a:cubicBezTo>
                  <a:moveTo>
                    <a:pt x="296" y="23"/>
                  </a:moveTo>
                  <a:cubicBezTo>
                    <a:pt x="279" y="28"/>
                    <a:pt x="262" y="32"/>
                    <a:pt x="246" y="38"/>
                  </a:cubicBezTo>
                  <a:cubicBezTo>
                    <a:pt x="243" y="74"/>
                    <a:pt x="215" y="104"/>
                    <a:pt x="179" y="109"/>
                  </a:cubicBezTo>
                  <a:cubicBezTo>
                    <a:pt x="181" y="158"/>
                    <a:pt x="181" y="158"/>
                    <a:pt x="181" y="158"/>
                  </a:cubicBezTo>
                  <a:cubicBezTo>
                    <a:pt x="200" y="154"/>
                    <a:pt x="218" y="148"/>
                    <a:pt x="236" y="141"/>
                  </a:cubicBezTo>
                  <a:cubicBezTo>
                    <a:pt x="262" y="131"/>
                    <a:pt x="286" y="118"/>
                    <a:pt x="309" y="102"/>
                  </a:cubicBezTo>
                  <a:cubicBezTo>
                    <a:pt x="292" y="102"/>
                    <a:pt x="292" y="102"/>
                    <a:pt x="292" y="102"/>
                  </a:cubicBezTo>
                  <a:cubicBezTo>
                    <a:pt x="296" y="23"/>
                    <a:pt x="296" y="23"/>
                    <a:pt x="296" y="23"/>
                  </a:cubicBezTo>
                  <a:moveTo>
                    <a:pt x="412" y="0"/>
                  </a:moveTo>
                  <a:cubicBezTo>
                    <a:pt x="386" y="4"/>
                    <a:pt x="359" y="9"/>
                    <a:pt x="334" y="14"/>
                  </a:cubicBezTo>
                  <a:cubicBezTo>
                    <a:pt x="337" y="81"/>
                    <a:pt x="337" y="81"/>
                    <a:pt x="337" y="81"/>
                  </a:cubicBezTo>
                  <a:cubicBezTo>
                    <a:pt x="366" y="58"/>
                    <a:pt x="391" y="31"/>
                    <a:pt x="412" y="0"/>
                  </a:cubicBezTo>
                </a:path>
              </a:pathLst>
            </a:custGeom>
            <a:solidFill>
              <a:srgbClr val="4CAF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65"/>
            </a:p>
          </p:txBody>
        </p:sp>
        <p:sp>
          <p:nvSpPr>
            <p:cNvPr id="93" name="Freeform 88"/>
            <p:cNvSpPr>
              <a:spLocks/>
            </p:cNvSpPr>
            <p:nvPr userDrawn="1"/>
          </p:nvSpPr>
          <p:spPr bwMode="gray">
            <a:xfrm>
              <a:off x="4360863" y="2578100"/>
              <a:ext cx="153987" cy="1524000"/>
            </a:xfrm>
            <a:custGeom>
              <a:avLst/>
              <a:gdLst>
                <a:gd name="T0" fmla="*/ 0 w 97"/>
                <a:gd name="T1" fmla="*/ 960 h 960"/>
                <a:gd name="T2" fmla="*/ 49 w 97"/>
                <a:gd name="T3" fmla="*/ 0 h 960"/>
                <a:gd name="T4" fmla="*/ 97 w 97"/>
                <a:gd name="T5" fmla="*/ 960 h 960"/>
                <a:gd name="T6" fmla="*/ 0 w 97"/>
                <a:gd name="T7" fmla="*/ 960 h 9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7" h="960">
                  <a:moveTo>
                    <a:pt x="0" y="960"/>
                  </a:moveTo>
                  <a:lnTo>
                    <a:pt x="49" y="0"/>
                  </a:lnTo>
                  <a:lnTo>
                    <a:pt x="97" y="960"/>
                  </a:lnTo>
                  <a:lnTo>
                    <a:pt x="0" y="960"/>
                  </a:lnTo>
                  <a:close/>
                </a:path>
              </a:pathLst>
            </a:custGeom>
            <a:solidFill>
              <a:srgbClr val="4939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65"/>
            </a:p>
          </p:txBody>
        </p:sp>
        <p:sp>
          <p:nvSpPr>
            <p:cNvPr id="94" name="Freeform 89"/>
            <p:cNvSpPr>
              <a:spLocks/>
            </p:cNvSpPr>
            <p:nvPr userDrawn="1"/>
          </p:nvSpPr>
          <p:spPr bwMode="gray">
            <a:xfrm>
              <a:off x="4360863" y="2578100"/>
              <a:ext cx="153987" cy="1524000"/>
            </a:xfrm>
            <a:custGeom>
              <a:avLst/>
              <a:gdLst>
                <a:gd name="T0" fmla="*/ 0 w 97"/>
                <a:gd name="T1" fmla="*/ 960 h 960"/>
                <a:gd name="T2" fmla="*/ 49 w 97"/>
                <a:gd name="T3" fmla="*/ 0 h 960"/>
                <a:gd name="T4" fmla="*/ 97 w 97"/>
                <a:gd name="T5" fmla="*/ 960 h 960"/>
                <a:gd name="T6" fmla="*/ 0 w 97"/>
                <a:gd name="T7" fmla="*/ 960 h 9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7" h="960">
                  <a:moveTo>
                    <a:pt x="0" y="960"/>
                  </a:moveTo>
                  <a:lnTo>
                    <a:pt x="49" y="0"/>
                  </a:lnTo>
                  <a:lnTo>
                    <a:pt x="97" y="960"/>
                  </a:lnTo>
                  <a:lnTo>
                    <a:pt x="0" y="96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65"/>
            </a:p>
          </p:txBody>
        </p:sp>
        <p:sp>
          <p:nvSpPr>
            <p:cNvPr id="95" name="Freeform 90"/>
            <p:cNvSpPr>
              <a:spLocks/>
            </p:cNvSpPr>
            <p:nvPr userDrawn="1"/>
          </p:nvSpPr>
          <p:spPr bwMode="gray">
            <a:xfrm>
              <a:off x="4140200" y="3422650"/>
              <a:ext cx="298450" cy="317500"/>
            </a:xfrm>
            <a:custGeom>
              <a:avLst/>
              <a:gdLst>
                <a:gd name="T0" fmla="*/ 188 w 188"/>
                <a:gd name="T1" fmla="*/ 200 h 200"/>
                <a:gd name="T2" fmla="*/ 0 w 188"/>
                <a:gd name="T3" fmla="*/ 0 h 200"/>
                <a:gd name="T4" fmla="*/ 188 w 188"/>
                <a:gd name="T5" fmla="*/ 146 h 200"/>
                <a:gd name="T6" fmla="*/ 188 w 188"/>
                <a:gd name="T7" fmla="*/ 200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8" h="200">
                  <a:moveTo>
                    <a:pt x="188" y="200"/>
                  </a:moveTo>
                  <a:lnTo>
                    <a:pt x="0" y="0"/>
                  </a:lnTo>
                  <a:lnTo>
                    <a:pt x="188" y="146"/>
                  </a:lnTo>
                  <a:lnTo>
                    <a:pt x="188" y="200"/>
                  </a:lnTo>
                  <a:close/>
                </a:path>
              </a:pathLst>
            </a:custGeom>
            <a:solidFill>
              <a:srgbClr val="4939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65"/>
            </a:p>
          </p:txBody>
        </p:sp>
        <p:sp>
          <p:nvSpPr>
            <p:cNvPr id="96" name="Freeform 91"/>
            <p:cNvSpPr>
              <a:spLocks/>
            </p:cNvSpPr>
            <p:nvPr userDrawn="1"/>
          </p:nvSpPr>
          <p:spPr bwMode="gray">
            <a:xfrm>
              <a:off x="4140200" y="3422650"/>
              <a:ext cx="298450" cy="317500"/>
            </a:xfrm>
            <a:custGeom>
              <a:avLst/>
              <a:gdLst>
                <a:gd name="T0" fmla="*/ 188 w 188"/>
                <a:gd name="T1" fmla="*/ 200 h 200"/>
                <a:gd name="T2" fmla="*/ 0 w 188"/>
                <a:gd name="T3" fmla="*/ 0 h 200"/>
                <a:gd name="T4" fmla="*/ 188 w 188"/>
                <a:gd name="T5" fmla="*/ 146 h 200"/>
                <a:gd name="T6" fmla="*/ 188 w 188"/>
                <a:gd name="T7" fmla="*/ 200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8" h="200">
                  <a:moveTo>
                    <a:pt x="188" y="200"/>
                  </a:moveTo>
                  <a:lnTo>
                    <a:pt x="0" y="0"/>
                  </a:lnTo>
                  <a:lnTo>
                    <a:pt x="188" y="146"/>
                  </a:lnTo>
                  <a:lnTo>
                    <a:pt x="188" y="20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65"/>
            </a:p>
          </p:txBody>
        </p:sp>
        <p:sp>
          <p:nvSpPr>
            <p:cNvPr id="97" name="Freeform 92"/>
            <p:cNvSpPr>
              <a:spLocks/>
            </p:cNvSpPr>
            <p:nvPr userDrawn="1"/>
          </p:nvSpPr>
          <p:spPr bwMode="gray">
            <a:xfrm>
              <a:off x="4203700" y="3157538"/>
              <a:ext cx="244475" cy="258762"/>
            </a:xfrm>
            <a:custGeom>
              <a:avLst/>
              <a:gdLst>
                <a:gd name="T0" fmla="*/ 148 w 154"/>
                <a:gd name="T1" fmla="*/ 163 h 163"/>
                <a:gd name="T2" fmla="*/ 0 w 154"/>
                <a:gd name="T3" fmla="*/ 0 h 163"/>
                <a:gd name="T4" fmla="*/ 154 w 154"/>
                <a:gd name="T5" fmla="*/ 115 h 163"/>
                <a:gd name="T6" fmla="*/ 148 w 154"/>
                <a:gd name="T7" fmla="*/ 163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4" h="163">
                  <a:moveTo>
                    <a:pt x="148" y="163"/>
                  </a:moveTo>
                  <a:lnTo>
                    <a:pt x="0" y="0"/>
                  </a:lnTo>
                  <a:lnTo>
                    <a:pt x="154" y="115"/>
                  </a:lnTo>
                  <a:lnTo>
                    <a:pt x="148" y="163"/>
                  </a:lnTo>
                  <a:close/>
                </a:path>
              </a:pathLst>
            </a:custGeom>
            <a:solidFill>
              <a:srgbClr val="4939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65"/>
            </a:p>
          </p:txBody>
        </p:sp>
        <p:sp>
          <p:nvSpPr>
            <p:cNvPr id="98" name="Freeform 93"/>
            <p:cNvSpPr>
              <a:spLocks/>
            </p:cNvSpPr>
            <p:nvPr userDrawn="1"/>
          </p:nvSpPr>
          <p:spPr bwMode="gray">
            <a:xfrm>
              <a:off x="4203700" y="3157538"/>
              <a:ext cx="244475" cy="258762"/>
            </a:xfrm>
            <a:custGeom>
              <a:avLst/>
              <a:gdLst>
                <a:gd name="T0" fmla="*/ 148 w 154"/>
                <a:gd name="T1" fmla="*/ 163 h 163"/>
                <a:gd name="T2" fmla="*/ 0 w 154"/>
                <a:gd name="T3" fmla="*/ 0 h 163"/>
                <a:gd name="T4" fmla="*/ 154 w 154"/>
                <a:gd name="T5" fmla="*/ 115 h 163"/>
                <a:gd name="T6" fmla="*/ 148 w 154"/>
                <a:gd name="T7" fmla="*/ 163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4" h="163">
                  <a:moveTo>
                    <a:pt x="148" y="163"/>
                  </a:moveTo>
                  <a:lnTo>
                    <a:pt x="0" y="0"/>
                  </a:lnTo>
                  <a:lnTo>
                    <a:pt x="154" y="115"/>
                  </a:lnTo>
                  <a:lnTo>
                    <a:pt x="148" y="16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65"/>
            </a:p>
          </p:txBody>
        </p:sp>
        <p:sp>
          <p:nvSpPr>
            <p:cNvPr id="99" name="Freeform 94"/>
            <p:cNvSpPr>
              <a:spLocks/>
            </p:cNvSpPr>
            <p:nvPr userDrawn="1"/>
          </p:nvSpPr>
          <p:spPr bwMode="gray">
            <a:xfrm>
              <a:off x="4279900" y="2990850"/>
              <a:ext cx="177800" cy="185737"/>
            </a:xfrm>
            <a:custGeom>
              <a:avLst/>
              <a:gdLst>
                <a:gd name="T0" fmla="*/ 100 w 112"/>
                <a:gd name="T1" fmla="*/ 117 h 117"/>
                <a:gd name="T2" fmla="*/ 0 w 112"/>
                <a:gd name="T3" fmla="*/ 0 h 117"/>
                <a:gd name="T4" fmla="*/ 112 w 112"/>
                <a:gd name="T5" fmla="*/ 75 h 117"/>
                <a:gd name="T6" fmla="*/ 100 w 112"/>
                <a:gd name="T7" fmla="*/ 117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2" h="117">
                  <a:moveTo>
                    <a:pt x="100" y="117"/>
                  </a:moveTo>
                  <a:lnTo>
                    <a:pt x="0" y="0"/>
                  </a:lnTo>
                  <a:lnTo>
                    <a:pt x="112" y="75"/>
                  </a:lnTo>
                  <a:lnTo>
                    <a:pt x="100" y="117"/>
                  </a:lnTo>
                  <a:close/>
                </a:path>
              </a:pathLst>
            </a:custGeom>
            <a:solidFill>
              <a:srgbClr val="4939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65"/>
            </a:p>
          </p:txBody>
        </p:sp>
        <p:sp>
          <p:nvSpPr>
            <p:cNvPr id="100" name="Freeform 95"/>
            <p:cNvSpPr>
              <a:spLocks/>
            </p:cNvSpPr>
            <p:nvPr userDrawn="1"/>
          </p:nvSpPr>
          <p:spPr bwMode="gray">
            <a:xfrm>
              <a:off x="4279900" y="2990850"/>
              <a:ext cx="177800" cy="185737"/>
            </a:xfrm>
            <a:custGeom>
              <a:avLst/>
              <a:gdLst>
                <a:gd name="T0" fmla="*/ 100 w 112"/>
                <a:gd name="T1" fmla="*/ 117 h 117"/>
                <a:gd name="T2" fmla="*/ 0 w 112"/>
                <a:gd name="T3" fmla="*/ 0 h 117"/>
                <a:gd name="T4" fmla="*/ 112 w 112"/>
                <a:gd name="T5" fmla="*/ 75 h 117"/>
                <a:gd name="T6" fmla="*/ 100 w 112"/>
                <a:gd name="T7" fmla="*/ 117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2" h="117">
                  <a:moveTo>
                    <a:pt x="100" y="117"/>
                  </a:moveTo>
                  <a:lnTo>
                    <a:pt x="0" y="0"/>
                  </a:lnTo>
                  <a:lnTo>
                    <a:pt x="112" y="75"/>
                  </a:lnTo>
                  <a:lnTo>
                    <a:pt x="100" y="117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65"/>
            </a:p>
          </p:txBody>
        </p:sp>
        <p:sp>
          <p:nvSpPr>
            <p:cNvPr id="101" name="Freeform 96"/>
            <p:cNvSpPr>
              <a:spLocks/>
            </p:cNvSpPr>
            <p:nvPr userDrawn="1"/>
          </p:nvSpPr>
          <p:spPr bwMode="gray">
            <a:xfrm>
              <a:off x="4457700" y="3321050"/>
              <a:ext cx="298450" cy="317500"/>
            </a:xfrm>
            <a:custGeom>
              <a:avLst/>
              <a:gdLst>
                <a:gd name="T0" fmla="*/ 0 w 188"/>
                <a:gd name="T1" fmla="*/ 200 h 200"/>
                <a:gd name="T2" fmla="*/ 188 w 188"/>
                <a:gd name="T3" fmla="*/ 0 h 200"/>
                <a:gd name="T4" fmla="*/ 0 w 188"/>
                <a:gd name="T5" fmla="*/ 145 h 200"/>
                <a:gd name="T6" fmla="*/ 0 w 188"/>
                <a:gd name="T7" fmla="*/ 200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8" h="200">
                  <a:moveTo>
                    <a:pt x="0" y="200"/>
                  </a:moveTo>
                  <a:lnTo>
                    <a:pt x="188" y="0"/>
                  </a:lnTo>
                  <a:lnTo>
                    <a:pt x="0" y="145"/>
                  </a:lnTo>
                  <a:lnTo>
                    <a:pt x="0" y="200"/>
                  </a:lnTo>
                  <a:close/>
                </a:path>
              </a:pathLst>
            </a:custGeom>
            <a:solidFill>
              <a:srgbClr val="4939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65"/>
            </a:p>
          </p:txBody>
        </p:sp>
        <p:sp>
          <p:nvSpPr>
            <p:cNvPr id="102" name="Freeform 97"/>
            <p:cNvSpPr>
              <a:spLocks/>
            </p:cNvSpPr>
            <p:nvPr userDrawn="1"/>
          </p:nvSpPr>
          <p:spPr bwMode="gray">
            <a:xfrm>
              <a:off x="4457700" y="3321050"/>
              <a:ext cx="298450" cy="317500"/>
            </a:xfrm>
            <a:custGeom>
              <a:avLst/>
              <a:gdLst>
                <a:gd name="T0" fmla="*/ 0 w 188"/>
                <a:gd name="T1" fmla="*/ 200 h 200"/>
                <a:gd name="T2" fmla="*/ 188 w 188"/>
                <a:gd name="T3" fmla="*/ 0 h 200"/>
                <a:gd name="T4" fmla="*/ 0 w 188"/>
                <a:gd name="T5" fmla="*/ 145 h 200"/>
                <a:gd name="T6" fmla="*/ 0 w 188"/>
                <a:gd name="T7" fmla="*/ 200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8" h="200">
                  <a:moveTo>
                    <a:pt x="0" y="200"/>
                  </a:moveTo>
                  <a:lnTo>
                    <a:pt x="188" y="0"/>
                  </a:lnTo>
                  <a:lnTo>
                    <a:pt x="0" y="145"/>
                  </a:lnTo>
                  <a:lnTo>
                    <a:pt x="0" y="20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65"/>
            </a:p>
          </p:txBody>
        </p:sp>
        <p:sp>
          <p:nvSpPr>
            <p:cNvPr id="103" name="Freeform 98"/>
            <p:cNvSpPr>
              <a:spLocks/>
            </p:cNvSpPr>
            <p:nvPr userDrawn="1"/>
          </p:nvSpPr>
          <p:spPr bwMode="gray">
            <a:xfrm>
              <a:off x="4448175" y="3071813"/>
              <a:ext cx="244475" cy="258762"/>
            </a:xfrm>
            <a:custGeom>
              <a:avLst/>
              <a:gdLst>
                <a:gd name="T0" fmla="*/ 6 w 154"/>
                <a:gd name="T1" fmla="*/ 163 h 163"/>
                <a:gd name="T2" fmla="*/ 154 w 154"/>
                <a:gd name="T3" fmla="*/ 0 h 163"/>
                <a:gd name="T4" fmla="*/ 0 w 154"/>
                <a:gd name="T5" fmla="*/ 116 h 163"/>
                <a:gd name="T6" fmla="*/ 6 w 154"/>
                <a:gd name="T7" fmla="*/ 163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4" h="163">
                  <a:moveTo>
                    <a:pt x="6" y="163"/>
                  </a:moveTo>
                  <a:lnTo>
                    <a:pt x="154" y="0"/>
                  </a:lnTo>
                  <a:lnTo>
                    <a:pt x="0" y="116"/>
                  </a:lnTo>
                  <a:lnTo>
                    <a:pt x="6" y="163"/>
                  </a:lnTo>
                  <a:close/>
                </a:path>
              </a:pathLst>
            </a:custGeom>
            <a:solidFill>
              <a:srgbClr val="4939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65"/>
            </a:p>
          </p:txBody>
        </p:sp>
        <p:sp>
          <p:nvSpPr>
            <p:cNvPr id="104" name="Freeform 99"/>
            <p:cNvSpPr>
              <a:spLocks/>
            </p:cNvSpPr>
            <p:nvPr userDrawn="1"/>
          </p:nvSpPr>
          <p:spPr bwMode="gray">
            <a:xfrm>
              <a:off x="4448175" y="3071813"/>
              <a:ext cx="244475" cy="258762"/>
            </a:xfrm>
            <a:custGeom>
              <a:avLst/>
              <a:gdLst>
                <a:gd name="T0" fmla="*/ 6 w 154"/>
                <a:gd name="T1" fmla="*/ 163 h 163"/>
                <a:gd name="T2" fmla="*/ 154 w 154"/>
                <a:gd name="T3" fmla="*/ 0 h 163"/>
                <a:gd name="T4" fmla="*/ 0 w 154"/>
                <a:gd name="T5" fmla="*/ 116 h 163"/>
                <a:gd name="T6" fmla="*/ 6 w 154"/>
                <a:gd name="T7" fmla="*/ 163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4" h="163">
                  <a:moveTo>
                    <a:pt x="6" y="163"/>
                  </a:moveTo>
                  <a:lnTo>
                    <a:pt x="154" y="0"/>
                  </a:lnTo>
                  <a:lnTo>
                    <a:pt x="0" y="116"/>
                  </a:lnTo>
                  <a:lnTo>
                    <a:pt x="6" y="16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65"/>
            </a:p>
          </p:txBody>
        </p:sp>
        <p:sp>
          <p:nvSpPr>
            <p:cNvPr id="105" name="Freeform 100"/>
            <p:cNvSpPr>
              <a:spLocks/>
            </p:cNvSpPr>
            <p:nvPr userDrawn="1"/>
          </p:nvSpPr>
          <p:spPr bwMode="gray">
            <a:xfrm>
              <a:off x="4427538" y="2895600"/>
              <a:ext cx="128587" cy="130175"/>
            </a:xfrm>
            <a:custGeom>
              <a:avLst/>
              <a:gdLst>
                <a:gd name="T0" fmla="*/ 19 w 81"/>
                <a:gd name="T1" fmla="*/ 82 h 82"/>
                <a:gd name="T2" fmla="*/ 81 w 81"/>
                <a:gd name="T3" fmla="*/ 0 h 82"/>
                <a:gd name="T4" fmla="*/ 0 w 81"/>
                <a:gd name="T5" fmla="*/ 44 h 82"/>
                <a:gd name="T6" fmla="*/ 19 w 81"/>
                <a:gd name="T7" fmla="*/ 82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1" h="82">
                  <a:moveTo>
                    <a:pt x="19" y="82"/>
                  </a:moveTo>
                  <a:lnTo>
                    <a:pt x="81" y="0"/>
                  </a:lnTo>
                  <a:lnTo>
                    <a:pt x="0" y="44"/>
                  </a:lnTo>
                  <a:lnTo>
                    <a:pt x="19" y="82"/>
                  </a:lnTo>
                  <a:close/>
                </a:path>
              </a:pathLst>
            </a:custGeom>
            <a:solidFill>
              <a:srgbClr val="4939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65"/>
            </a:p>
          </p:txBody>
        </p:sp>
        <p:sp>
          <p:nvSpPr>
            <p:cNvPr id="106" name="Freeform 101"/>
            <p:cNvSpPr>
              <a:spLocks/>
            </p:cNvSpPr>
            <p:nvPr userDrawn="1"/>
          </p:nvSpPr>
          <p:spPr bwMode="gray">
            <a:xfrm>
              <a:off x="4427538" y="2895600"/>
              <a:ext cx="128587" cy="130175"/>
            </a:xfrm>
            <a:custGeom>
              <a:avLst/>
              <a:gdLst>
                <a:gd name="T0" fmla="*/ 19 w 81"/>
                <a:gd name="T1" fmla="*/ 82 h 82"/>
                <a:gd name="T2" fmla="*/ 81 w 81"/>
                <a:gd name="T3" fmla="*/ 0 h 82"/>
                <a:gd name="T4" fmla="*/ 0 w 81"/>
                <a:gd name="T5" fmla="*/ 44 h 82"/>
                <a:gd name="T6" fmla="*/ 19 w 81"/>
                <a:gd name="T7" fmla="*/ 82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1" h="82">
                  <a:moveTo>
                    <a:pt x="19" y="82"/>
                  </a:moveTo>
                  <a:lnTo>
                    <a:pt x="81" y="0"/>
                  </a:lnTo>
                  <a:lnTo>
                    <a:pt x="0" y="44"/>
                  </a:lnTo>
                  <a:lnTo>
                    <a:pt x="19" y="82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65"/>
            </a:p>
          </p:txBody>
        </p:sp>
        <p:sp>
          <p:nvSpPr>
            <p:cNvPr id="107" name="Freeform 102"/>
            <p:cNvSpPr>
              <a:spLocks/>
            </p:cNvSpPr>
            <p:nvPr userDrawn="1"/>
          </p:nvSpPr>
          <p:spPr bwMode="gray">
            <a:xfrm>
              <a:off x="4019550" y="2490788"/>
              <a:ext cx="841375" cy="1287462"/>
            </a:xfrm>
            <a:custGeom>
              <a:avLst/>
              <a:gdLst>
                <a:gd name="T0" fmla="*/ 125 w 251"/>
                <a:gd name="T1" fmla="*/ 0 h 409"/>
                <a:gd name="T2" fmla="*/ 0 w 251"/>
                <a:gd name="T3" fmla="*/ 285 h 409"/>
                <a:gd name="T4" fmla="*/ 0 w 251"/>
                <a:gd name="T5" fmla="*/ 297 h 409"/>
                <a:gd name="T6" fmla="*/ 41 w 251"/>
                <a:gd name="T7" fmla="*/ 378 h 409"/>
                <a:gd name="T8" fmla="*/ 107 w 251"/>
                <a:gd name="T9" fmla="*/ 409 h 409"/>
                <a:gd name="T10" fmla="*/ 108 w 251"/>
                <a:gd name="T11" fmla="*/ 378 h 409"/>
                <a:gd name="T12" fmla="*/ 36 w 251"/>
                <a:gd name="T13" fmla="*/ 296 h 409"/>
                <a:gd name="T14" fmla="*/ 109 w 251"/>
                <a:gd name="T15" fmla="*/ 357 h 409"/>
                <a:gd name="T16" fmla="*/ 113 w 251"/>
                <a:gd name="T17" fmla="*/ 280 h 409"/>
                <a:gd name="T18" fmla="*/ 55 w 251"/>
                <a:gd name="T19" fmla="*/ 212 h 409"/>
                <a:gd name="T20" fmla="*/ 114 w 251"/>
                <a:gd name="T21" fmla="*/ 259 h 409"/>
                <a:gd name="T22" fmla="*/ 116 w 251"/>
                <a:gd name="T23" fmla="*/ 207 h 409"/>
                <a:gd name="T24" fmla="*/ 78 w 251"/>
                <a:gd name="T25" fmla="*/ 159 h 409"/>
                <a:gd name="T26" fmla="*/ 117 w 251"/>
                <a:gd name="T27" fmla="*/ 187 h 409"/>
                <a:gd name="T28" fmla="*/ 125 w 251"/>
                <a:gd name="T29" fmla="*/ 28 h 409"/>
                <a:gd name="T30" fmla="*/ 131 w 251"/>
                <a:gd name="T31" fmla="*/ 146 h 409"/>
                <a:gd name="T32" fmla="*/ 160 w 251"/>
                <a:gd name="T33" fmla="*/ 129 h 409"/>
                <a:gd name="T34" fmla="*/ 132 w 251"/>
                <a:gd name="T35" fmla="*/ 169 h 409"/>
                <a:gd name="T36" fmla="*/ 135 w 251"/>
                <a:gd name="T37" fmla="*/ 237 h 409"/>
                <a:gd name="T38" fmla="*/ 201 w 251"/>
                <a:gd name="T39" fmla="*/ 185 h 409"/>
                <a:gd name="T40" fmla="*/ 136 w 251"/>
                <a:gd name="T41" fmla="*/ 261 h 409"/>
                <a:gd name="T42" fmla="*/ 139 w 251"/>
                <a:gd name="T43" fmla="*/ 331 h 409"/>
                <a:gd name="T44" fmla="*/ 220 w 251"/>
                <a:gd name="T45" fmla="*/ 264 h 409"/>
                <a:gd name="T46" fmla="*/ 140 w 251"/>
                <a:gd name="T47" fmla="*/ 354 h 409"/>
                <a:gd name="T48" fmla="*/ 143 w 251"/>
                <a:gd name="T49" fmla="*/ 409 h 409"/>
                <a:gd name="T50" fmla="*/ 251 w 251"/>
                <a:gd name="T51" fmla="*/ 285 h 409"/>
                <a:gd name="T52" fmla="*/ 125 w 251"/>
                <a:gd name="T53" fmla="*/ 0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51" h="409">
                  <a:moveTo>
                    <a:pt x="125" y="0"/>
                  </a:moveTo>
                  <a:cubicBezTo>
                    <a:pt x="125" y="0"/>
                    <a:pt x="0" y="187"/>
                    <a:pt x="0" y="285"/>
                  </a:cubicBezTo>
                  <a:cubicBezTo>
                    <a:pt x="0" y="289"/>
                    <a:pt x="0" y="293"/>
                    <a:pt x="0" y="297"/>
                  </a:cubicBezTo>
                  <a:cubicBezTo>
                    <a:pt x="13" y="320"/>
                    <a:pt x="29" y="349"/>
                    <a:pt x="41" y="378"/>
                  </a:cubicBezTo>
                  <a:cubicBezTo>
                    <a:pt x="59" y="394"/>
                    <a:pt x="82" y="405"/>
                    <a:pt x="107" y="409"/>
                  </a:cubicBezTo>
                  <a:cubicBezTo>
                    <a:pt x="108" y="378"/>
                    <a:pt x="108" y="378"/>
                    <a:pt x="108" y="378"/>
                  </a:cubicBezTo>
                  <a:cubicBezTo>
                    <a:pt x="36" y="296"/>
                    <a:pt x="36" y="296"/>
                    <a:pt x="36" y="296"/>
                  </a:cubicBezTo>
                  <a:cubicBezTo>
                    <a:pt x="109" y="357"/>
                    <a:pt x="109" y="357"/>
                    <a:pt x="109" y="357"/>
                  </a:cubicBezTo>
                  <a:cubicBezTo>
                    <a:pt x="113" y="280"/>
                    <a:pt x="113" y="280"/>
                    <a:pt x="113" y="280"/>
                  </a:cubicBezTo>
                  <a:cubicBezTo>
                    <a:pt x="55" y="212"/>
                    <a:pt x="55" y="212"/>
                    <a:pt x="55" y="212"/>
                  </a:cubicBezTo>
                  <a:cubicBezTo>
                    <a:pt x="114" y="259"/>
                    <a:pt x="114" y="259"/>
                    <a:pt x="114" y="259"/>
                  </a:cubicBezTo>
                  <a:cubicBezTo>
                    <a:pt x="116" y="207"/>
                    <a:pt x="116" y="207"/>
                    <a:pt x="116" y="207"/>
                  </a:cubicBezTo>
                  <a:cubicBezTo>
                    <a:pt x="78" y="159"/>
                    <a:pt x="78" y="159"/>
                    <a:pt x="78" y="159"/>
                  </a:cubicBezTo>
                  <a:cubicBezTo>
                    <a:pt x="117" y="187"/>
                    <a:pt x="117" y="187"/>
                    <a:pt x="117" y="187"/>
                  </a:cubicBezTo>
                  <a:cubicBezTo>
                    <a:pt x="125" y="28"/>
                    <a:pt x="125" y="28"/>
                    <a:pt x="125" y="28"/>
                  </a:cubicBezTo>
                  <a:cubicBezTo>
                    <a:pt x="131" y="146"/>
                    <a:pt x="131" y="146"/>
                    <a:pt x="131" y="146"/>
                  </a:cubicBezTo>
                  <a:cubicBezTo>
                    <a:pt x="160" y="129"/>
                    <a:pt x="160" y="129"/>
                    <a:pt x="160" y="129"/>
                  </a:cubicBezTo>
                  <a:cubicBezTo>
                    <a:pt x="132" y="169"/>
                    <a:pt x="132" y="169"/>
                    <a:pt x="132" y="169"/>
                  </a:cubicBezTo>
                  <a:cubicBezTo>
                    <a:pt x="135" y="237"/>
                    <a:pt x="135" y="237"/>
                    <a:pt x="135" y="237"/>
                  </a:cubicBezTo>
                  <a:cubicBezTo>
                    <a:pt x="201" y="185"/>
                    <a:pt x="201" y="185"/>
                    <a:pt x="201" y="185"/>
                  </a:cubicBezTo>
                  <a:cubicBezTo>
                    <a:pt x="136" y="261"/>
                    <a:pt x="136" y="261"/>
                    <a:pt x="136" y="261"/>
                  </a:cubicBezTo>
                  <a:cubicBezTo>
                    <a:pt x="139" y="331"/>
                    <a:pt x="139" y="331"/>
                    <a:pt x="139" y="331"/>
                  </a:cubicBezTo>
                  <a:cubicBezTo>
                    <a:pt x="220" y="264"/>
                    <a:pt x="220" y="264"/>
                    <a:pt x="220" y="264"/>
                  </a:cubicBezTo>
                  <a:cubicBezTo>
                    <a:pt x="140" y="354"/>
                    <a:pt x="140" y="354"/>
                    <a:pt x="140" y="354"/>
                  </a:cubicBezTo>
                  <a:cubicBezTo>
                    <a:pt x="143" y="409"/>
                    <a:pt x="143" y="409"/>
                    <a:pt x="143" y="409"/>
                  </a:cubicBezTo>
                  <a:cubicBezTo>
                    <a:pt x="204" y="400"/>
                    <a:pt x="251" y="348"/>
                    <a:pt x="251" y="285"/>
                  </a:cubicBezTo>
                  <a:cubicBezTo>
                    <a:pt x="251" y="187"/>
                    <a:pt x="125" y="0"/>
                    <a:pt x="125" y="0"/>
                  </a:cubicBezTo>
                </a:path>
              </a:pathLst>
            </a:custGeom>
            <a:solidFill>
              <a:srgbClr val="19A44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65"/>
            </a:p>
          </p:txBody>
        </p:sp>
        <p:sp>
          <p:nvSpPr>
            <p:cNvPr id="108" name="Freeform 103"/>
            <p:cNvSpPr>
              <a:spLocks/>
            </p:cNvSpPr>
            <p:nvPr userDrawn="1"/>
          </p:nvSpPr>
          <p:spPr bwMode="gray">
            <a:xfrm>
              <a:off x="4378325" y="2578100"/>
              <a:ext cx="120650" cy="1203325"/>
            </a:xfrm>
            <a:custGeom>
              <a:avLst/>
              <a:gdLst>
                <a:gd name="T0" fmla="*/ 18 w 36"/>
                <a:gd name="T1" fmla="*/ 0 h 382"/>
                <a:gd name="T2" fmla="*/ 10 w 36"/>
                <a:gd name="T3" fmla="*/ 159 h 382"/>
                <a:gd name="T4" fmla="*/ 24 w 36"/>
                <a:gd name="T5" fmla="*/ 169 h 382"/>
                <a:gd name="T6" fmla="*/ 18 w 36"/>
                <a:gd name="T7" fmla="*/ 190 h 382"/>
                <a:gd name="T8" fmla="*/ 9 w 36"/>
                <a:gd name="T9" fmla="*/ 179 h 382"/>
                <a:gd name="T10" fmla="*/ 7 w 36"/>
                <a:gd name="T11" fmla="*/ 231 h 382"/>
                <a:gd name="T12" fmla="*/ 21 w 36"/>
                <a:gd name="T13" fmla="*/ 242 h 382"/>
                <a:gd name="T14" fmla="*/ 18 w 36"/>
                <a:gd name="T15" fmla="*/ 266 h 382"/>
                <a:gd name="T16" fmla="*/ 6 w 36"/>
                <a:gd name="T17" fmla="*/ 252 h 382"/>
                <a:gd name="T18" fmla="*/ 2 w 36"/>
                <a:gd name="T19" fmla="*/ 329 h 382"/>
                <a:gd name="T20" fmla="*/ 18 w 36"/>
                <a:gd name="T21" fmla="*/ 342 h 382"/>
                <a:gd name="T22" fmla="*/ 18 w 36"/>
                <a:gd name="T23" fmla="*/ 369 h 382"/>
                <a:gd name="T24" fmla="*/ 1 w 36"/>
                <a:gd name="T25" fmla="*/ 350 h 382"/>
                <a:gd name="T26" fmla="*/ 0 w 36"/>
                <a:gd name="T27" fmla="*/ 381 h 382"/>
                <a:gd name="T28" fmla="*/ 18 w 36"/>
                <a:gd name="T29" fmla="*/ 382 h 382"/>
                <a:gd name="T30" fmla="*/ 36 w 36"/>
                <a:gd name="T31" fmla="*/ 381 h 382"/>
                <a:gd name="T32" fmla="*/ 33 w 36"/>
                <a:gd name="T33" fmla="*/ 326 h 382"/>
                <a:gd name="T34" fmla="*/ 24 w 36"/>
                <a:gd name="T35" fmla="*/ 337 h 382"/>
                <a:gd name="T36" fmla="*/ 24 w 36"/>
                <a:gd name="T37" fmla="*/ 309 h 382"/>
                <a:gd name="T38" fmla="*/ 32 w 36"/>
                <a:gd name="T39" fmla="*/ 303 h 382"/>
                <a:gd name="T40" fmla="*/ 29 w 36"/>
                <a:gd name="T41" fmla="*/ 233 h 382"/>
                <a:gd name="T42" fmla="*/ 24 w 36"/>
                <a:gd name="T43" fmla="*/ 239 h 382"/>
                <a:gd name="T44" fmla="*/ 21 w 36"/>
                <a:gd name="T45" fmla="*/ 215 h 382"/>
                <a:gd name="T46" fmla="*/ 28 w 36"/>
                <a:gd name="T47" fmla="*/ 209 h 382"/>
                <a:gd name="T48" fmla="*/ 25 w 36"/>
                <a:gd name="T49" fmla="*/ 141 h 382"/>
                <a:gd name="T50" fmla="*/ 24 w 36"/>
                <a:gd name="T51" fmla="*/ 142 h 382"/>
                <a:gd name="T52" fmla="*/ 15 w 36"/>
                <a:gd name="T53" fmla="*/ 123 h 382"/>
                <a:gd name="T54" fmla="*/ 24 w 36"/>
                <a:gd name="T55" fmla="*/ 118 h 382"/>
                <a:gd name="T56" fmla="*/ 18 w 36"/>
                <a:gd name="T57" fmla="*/ 0 h 3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36" h="382">
                  <a:moveTo>
                    <a:pt x="18" y="0"/>
                  </a:moveTo>
                  <a:cubicBezTo>
                    <a:pt x="10" y="159"/>
                    <a:pt x="10" y="159"/>
                    <a:pt x="10" y="159"/>
                  </a:cubicBezTo>
                  <a:cubicBezTo>
                    <a:pt x="24" y="169"/>
                    <a:pt x="24" y="169"/>
                    <a:pt x="24" y="169"/>
                  </a:cubicBezTo>
                  <a:cubicBezTo>
                    <a:pt x="18" y="190"/>
                    <a:pt x="18" y="190"/>
                    <a:pt x="18" y="190"/>
                  </a:cubicBezTo>
                  <a:cubicBezTo>
                    <a:pt x="9" y="179"/>
                    <a:pt x="9" y="179"/>
                    <a:pt x="9" y="179"/>
                  </a:cubicBezTo>
                  <a:cubicBezTo>
                    <a:pt x="7" y="231"/>
                    <a:pt x="7" y="231"/>
                    <a:pt x="7" y="231"/>
                  </a:cubicBezTo>
                  <a:cubicBezTo>
                    <a:pt x="21" y="242"/>
                    <a:pt x="21" y="242"/>
                    <a:pt x="21" y="242"/>
                  </a:cubicBezTo>
                  <a:cubicBezTo>
                    <a:pt x="18" y="266"/>
                    <a:pt x="18" y="266"/>
                    <a:pt x="18" y="266"/>
                  </a:cubicBezTo>
                  <a:cubicBezTo>
                    <a:pt x="6" y="252"/>
                    <a:pt x="6" y="252"/>
                    <a:pt x="6" y="252"/>
                  </a:cubicBezTo>
                  <a:cubicBezTo>
                    <a:pt x="2" y="329"/>
                    <a:pt x="2" y="329"/>
                    <a:pt x="2" y="329"/>
                  </a:cubicBezTo>
                  <a:cubicBezTo>
                    <a:pt x="18" y="342"/>
                    <a:pt x="18" y="342"/>
                    <a:pt x="18" y="342"/>
                  </a:cubicBezTo>
                  <a:cubicBezTo>
                    <a:pt x="18" y="369"/>
                    <a:pt x="18" y="369"/>
                    <a:pt x="18" y="369"/>
                  </a:cubicBezTo>
                  <a:cubicBezTo>
                    <a:pt x="1" y="350"/>
                    <a:pt x="1" y="350"/>
                    <a:pt x="1" y="350"/>
                  </a:cubicBezTo>
                  <a:cubicBezTo>
                    <a:pt x="0" y="381"/>
                    <a:pt x="0" y="381"/>
                    <a:pt x="0" y="381"/>
                  </a:cubicBezTo>
                  <a:cubicBezTo>
                    <a:pt x="6" y="382"/>
                    <a:pt x="12" y="382"/>
                    <a:pt x="18" y="382"/>
                  </a:cubicBezTo>
                  <a:cubicBezTo>
                    <a:pt x="24" y="382"/>
                    <a:pt x="30" y="382"/>
                    <a:pt x="36" y="381"/>
                  </a:cubicBezTo>
                  <a:cubicBezTo>
                    <a:pt x="33" y="326"/>
                    <a:pt x="33" y="326"/>
                    <a:pt x="33" y="326"/>
                  </a:cubicBezTo>
                  <a:cubicBezTo>
                    <a:pt x="24" y="337"/>
                    <a:pt x="24" y="337"/>
                    <a:pt x="24" y="337"/>
                  </a:cubicBezTo>
                  <a:cubicBezTo>
                    <a:pt x="24" y="309"/>
                    <a:pt x="24" y="309"/>
                    <a:pt x="24" y="309"/>
                  </a:cubicBezTo>
                  <a:cubicBezTo>
                    <a:pt x="32" y="303"/>
                    <a:pt x="32" y="303"/>
                    <a:pt x="32" y="303"/>
                  </a:cubicBezTo>
                  <a:cubicBezTo>
                    <a:pt x="29" y="233"/>
                    <a:pt x="29" y="233"/>
                    <a:pt x="29" y="233"/>
                  </a:cubicBezTo>
                  <a:cubicBezTo>
                    <a:pt x="24" y="239"/>
                    <a:pt x="24" y="239"/>
                    <a:pt x="24" y="239"/>
                  </a:cubicBezTo>
                  <a:cubicBezTo>
                    <a:pt x="21" y="215"/>
                    <a:pt x="21" y="215"/>
                    <a:pt x="21" y="215"/>
                  </a:cubicBezTo>
                  <a:cubicBezTo>
                    <a:pt x="28" y="209"/>
                    <a:pt x="28" y="209"/>
                    <a:pt x="28" y="209"/>
                  </a:cubicBezTo>
                  <a:cubicBezTo>
                    <a:pt x="25" y="141"/>
                    <a:pt x="25" y="141"/>
                    <a:pt x="25" y="141"/>
                  </a:cubicBezTo>
                  <a:cubicBezTo>
                    <a:pt x="24" y="142"/>
                    <a:pt x="24" y="142"/>
                    <a:pt x="24" y="142"/>
                  </a:cubicBezTo>
                  <a:cubicBezTo>
                    <a:pt x="15" y="123"/>
                    <a:pt x="15" y="123"/>
                    <a:pt x="15" y="123"/>
                  </a:cubicBezTo>
                  <a:cubicBezTo>
                    <a:pt x="24" y="118"/>
                    <a:pt x="24" y="118"/>
                    <a:pt x="24" y="118"/>
                  </a:cubicBezTo>
                  <a:cubicBezTo>
                    <a:pt x="18" y="0"/>
                    <a:pt x="18" y="0"/>
                    <a:pt x="18" y="0"/>
                  </a:cubicBezTo>
                </a:path>
              </a:pathLst>
            </a:custGeom>
            <a:solidFill>
              <a:srgbClr val="0F8A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65"/>
            </a:p>
          </p:txBody>
        </p:sp>
        <p:sp>
          <p:nvSpPr>
            <p:cNvPr id="109" name="Freeform 104"/>
            <p:cNvSpPr>
              <a:spLocks/>
            </p:cNvSpPr>
            <p:nvPr userDrawn="1"/>
          </p:nvSpPr>
          <p:spPr bwMode="gray">
            <a:xfrm>
              <a:off x="4140200" y="3422650"/>
              <a:ext cx="298450" cy="317500"/>
            </a:xfrm>
            <a:custGeom>
              <a:avLst/>
              <a:gdLst>
                <a:gd name="T0" fmla="*/ 0 w 188"/>
                <a:gd name="T1" fmla="*/ 0 h 200"/>
                <a:gd name="T2" fmla="*/ 152 w 188"/>
                <a:gd name="T3" fmla="*/ 162 h 200"/>
                <a:gd name="T4" fmla="*/ 188 w 188"/>
                <a:gd name="T5" fmla="*/ 200 h 200"/>
                <a:gd name="T6" fmla="*/ 188 w 188"/>
                <a:gd name="T7" fmla="*/ 146 h 200"/>
                <a:gd name="T8" fmla="*/ 154 w 188"/>
                <a:gd name="T9" fmla="*/ 121 h 200"/>
                <a:gd name="T10" fmla="*/ 0 w 188"/>
                <a:gd name="T11" fmla="*/ 0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88" h="200">
                  <a:moveTo>
                    <a:pt x="0" y="0"/>
                  </a:moveTo>
                  <a:lnTo>
                    <a:pt x="152" y="162"/>
                  </a:lnTo>
                  <a:lnTo>
                    <a:pt x="188" y="200"/>
                  </a:lnTo>
                  <a:lnTo>
                    <a:pt x="188" y="146"/>
                  </a:lnTo>
                  <a:lnTo>
                    <a:pt x="154" y="12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F8A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65"/>
            </a:p>
          </p:txBody>
        </p:sp>
        <p:sp>
          <p:nvSpPr>
            <p:cNvPr id="110" name="Freeform 105"/>
            <p:cNvSpPr>
              <a:spLocks/>
            </p:cNvSpPr>
            <p:nvPr userDrawn="1"/>
          </p:nvSpPr>
          <p:spPr bwMode="gray">
            <a:xfrm>
              <a:off x="4140200" y="3422650"/>
              <a:ext cx="298450" cy="317500"/>
            </a:xfrm>
            <a:custGeom>
              <a:avLst/>
              <a:gdLst>
                <a:gd name="T0" fmla="*/ 0 w 188"/>
                <a:gd name="T1" fmla="*/ 0 h 200"/>
                <a:gd name="T2" fmla="*/ 152 w 188"/>
                <a:gd name="T3" fmla="*/ 162 h 200"/>
                <a:gd name="T4" fmla="*/ 188 w 188"/>
                <a:gd name="T5" fmla="*/ 200 h 200"/>
                <a:gd name="T6" fmla="*/ 188 w 188"/>
                <a:gd name="T7" fmla="*/ 146 h 200"/>
                <a:gd name="T8" fmla="*/ 154 w 188"/>
                <a:gd name="T9" fmla="*/ 121 h 200"/>
                <a:gd name="T10" fmla="*/ 0 w 188"/>
                <a:gd name="T11" fmla="*/ 0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88" h="200">
                  <a:moveTo>
                    <a:pt x="0" y="0"/>
                  </a:moveTo>
                  <a:lnTo>
                    <a:pt x="152" y="162"/>
                  </a:lnTo>
                  <a:lnTo>
                    <a:pt x="188" y="200"/>
                  </a:lnTo>
                  <a:lnTo>
                    <a:pt x="188" y="146"/>
                  </a:lnTo>
                  <a:lnTo>
                    <a:pt x="154" y="121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65"/>
            </a:p>
          </p:txBody>
        </p:sp>
        <p:sp>
          <p:nvSpPr>
            <p:cNvPr id="111" name="Freeform 106"/>
            <p:cNvSpPr>
              <a:spLocks/>
            </p:cNvSpPr>
            <p:nvPr userDrawn="1"/>
          </p:nvSpPr>
          <p:spPr bwMode="gray">
            <a:xfrm>
              <a:off x="4203700" y="3157538"/>
              <a:ext cx="244475" cy="258762"/>
            </a:xfrm>
            <a:custGeom>
              <a:avLst/>
              <a:gdLst>
                <a:gd name="T0" fmla="*/ 0 w 154"/>
                <a:gd name="T1" fmla="*/ 0 h 163"/>
                <a:gd name="T2" fmla="*/ 122 w 154"/>
                <a:gd name="T3" fmla="*/ 135 h 163"/>
                <a:gd name="T4" fmla="*/ 148 w 154"/>
                <a:gd name="T5" fmla="*/ 163 h 163"/>
                <a:gd name="T6" fmla="*/ 154 w 154"/>
                <a:gd name="T7" fmla="*/ 115 h 163"/>
                <a:gd name="T8" fmla="*/ 124 w 154"/>
                <a:gd name="T9" fmla="*/ 93 h 163"/>
                <a:gd name="T10" fmla="*/ 0 w 154"/>
                <a:gd name="T11" fmla="*/ 0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4" h="163">
                  <a:moveTo>
                    <a:pt x="0" y="0"/>
                  </a:moveTo>
                  <a:lnTo>
                    <a:pt x="122" y="135"/>
                  </a:lnTo>
                  <a:lnTo>
                    <a:pt x="148" y="163"/>
                  </a:lnTo>
                  <a:lnTo>
                    <a:pt x="154" y="115"/>
                  </a:lnTo>
                  <a:lnTo>
                    <a:pt x="124" y="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F8A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65"/>
            </a:p>
          </p:txBody>
        </p:sp>
        <p:sp>
          <p:nvSpPr>
            <p:cNvPr id="112" name="Freeform 107"/>
            <p:cNvSpPr>
              <a:spLocks/>
            </p:cNvSpPr>
            <p:nvPr userDrawn="1"/>
          </p:nvSpPr>
          <p:spPr bwMode="gray">
            <a:xfrm>
              <a:off x="4203700" y="3157538"/>
              <a:ext cx="244475" cy="258762"/>
            </a:xfrm>
            <a:custGeom>
              <a:avLst/>
              <a:gdLst>
                <a:gd name="T0" fmla="*/ 0 w 154"/>
                <a:gd name="T1" fmla="*/ 0 h 163"/>
                <a:gd name="T2" fmla="*/ 122 w 154"/>
                <a:gd name="T3" fmla="*/ 135 h 163"/>
                <a:gd name="T4" fmla="*/ 148 w 154"/>
                <a:gd name="T5" fmla="*/ 163 h 163"/>
                <a:gd name="T6" fmla="*/ 154 w 154"/>
                <a:gd name="T7" fmla="*/ 115 h 163"/>
                <a:gd name="T8" fmla="*/ 124 w 154"/>
                <a:gd name="T9" fmla="*/ 93 h 163"/>
                <a:gd name="T10" fmla="*/ 0 w 154"/>
                <a:gd name="T11" fmla="*/ 0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4" h="163">
                  <a:moveTo>
                    <a:pt x="0" y="0"/>
                  </a:moveTo>
                  <a:lnTo>
                    <a:pt x="122" y="135"/>
                  </a:lnTo>
                  <a:lnTo>
                    <a:pt x="148" y="163"/>
                  </a:lnTo>
                  <a:lnTo>
                    <a:pt x="154" y="115"/>
                  </a:lnTo>
                  <a:lnTo>
                    <a:pt x="124" y="93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65"/>
            </a:p>
          </p:txBody>
        </p:sp>
        <p:sp>
          <p:nvSpPr>
            <p:cNvPr id="113" name="Freeform 108"/>
            <p:cNvSpPr>
              <a:spLocks/>
            </p:cNvSpPr>
            <p:nvPr userDrawn="1"/>
          </p:nvSpPr>
          <p:spPr bwMode="gray">
            <a:xfrm>
              <a:off x="4279900" y="2990850"/>
              <a:ext cx="177800" cy="185737"/>
            </a:xfrm>
            <a:custGeom>
              <a:avLst/>
              <a:gdLst>
                <a:gd name="T0" fmla="*/ 0 w 112"/>
                <a:gd name="T1" fmla="*/ 0 h 117"/>
                <a:gd name="T2" fmla="*/ 81 w 112"/>
                <a:gd name="T3" fmla="*/ 95 h 117"/>
                <a:gd name="T4" fmla="*/ 100 w 112"/>
                <a:gd name="T5" fmla="*/ 117 h 117"/>
                <a:gd name="T6" fmla="*/ 112 w 112"/>
                <a:gd name="T7" fmla="*/ 75 h 117"/>
                <a:gd name="T8" fmla="*/ 83 w 112"/>
                <a:gd name="T9" fmla="*/ 55 h 117"/>
                <a:gd name="T10" fmla="*/ 0 w 112"/>
                <a:gd name="T11" fmla="*/ 0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2" h="117">
                  <a:moveTo>
                    <a:pt x="0" y="0"/>
                  </a:moveTo>
                  <a:lnTo>
                    <a:pt x="81" y="95"/>
                  </a:lnTo>
                  <a:lnTo>
                    <a:pt x="100" y="117"/>
                  </a:lnTo>
                  <a:lnTo>
                    <a:pt x="112" y="75"/>
                  </a:lnTo>
                  <a:lnTo>
                    <a:pt x="83" y="5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F8A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65"/>
            </a:p>
          </p:txBody>
        </p:sp>
        <p:sp>
          <p:nvSpPr>
            <p:cNvPr id="114" name="Freeform 109"/>
            <p:cNvSpPr>
              <a:spLocks/>
            </p:cNvSpPr>
            <p:nvPr userDrawn="1"/>
          </p:nvSpPr>
          <p:spPr bwMode="gray">
            <a:xfrm>
              <a:off x="4279900" y="2990850"/>
              <a:ext cx="177800" cy="185737"/>
            </a:xfrm>
            <a:custGeom>
              <a:avLst/>
              <a:gdLst>
                <a:gd name="T0" fmla="*/ 0 w 112"/>
                <a:gd name="T1" fmla="*/ 0 h 117"/>
                <a:gd name="T2" fmla="*/ 81 w 112"/>
                <a:gd name="T3" fmla="*/ 95 h 117"/>
                <a:gd name="T4" fmla="*/ 100 w 112"/>
                <a:gd name="T5" fmla="*/ 117 h 117"/>
                <a:gd name="T6" fmla="*/ 112 w 112"/>
                <a:gd name="T7" fmla="*/ 75 h 117"/>
                <a:gd name="T8" fmla="*/ 83 w 112"/>
                <a:gd name="T9" fmla="*/ 55 h 117"/>
                <a:gd name="T10" fmla="*/ 0 w 112"/>
                <a:gd name="T11" fmla="*/ 0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2" h="117">
                  <a:moveTo>
                    <a:pt x="0" y="0"/>
                  </a:moveTo>
                  <a:lnTo>
                    <a:pt x="81" y="95"/>
                  </a:lnTo>
                  <a:lnTo>
                    <a:pt x="100" y="117"/>
                  </a:lnTo>
                  <a:lnTo>
                    <a:pt x="112" y="75"/>
                  </a:lnTo>
                  <a:lnTo>
                    <a:pt x="83" y="55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65"/>
            </a:p>
          </p:txBody>
        </p:sp>
        <p:sp>
          <p:nvSpPr>
            <p:cNvPr id="115" name="Freeform 110"/>
            <p:cNvSpPr>
              <a:spLocks/>
            </p:cNvSpPr>
            <p:nvPr userDrawn="1"/>
          </p:nvSpPr>
          <p:spPr bwMode="gray">
            <a:xfrm>
              <a:off x="4457700" y="3321050"/>
              <a:ext cx="298450" cy="317500"/>
            </a:xfrm>
            <a:custGeom>
              <a:avLst/>
              <a:gdLst>
                <a:gd name="T0" fmla="*/ 188 w 188"/>
                <a:gd name="T1" fmla="*/ 0 h 200"/>
                <a:gd name="T2" fmla="*/ 17 w 188"/>
                <a:gd name="T3" fmla="*/ 133 h 200"/>
                <a:gd name="T4" fmla="*/ 0 w 188"/>
                <a:gd name="T5" fmla="*/ 145 h 200"/>
                <a:gd name="T6" fmla="*/ 0 w 188"/>
                <a:gd name="T7" fmla="*/ 200 h 200"/>
                <a:gd name="T8" fmla="*/ 19 w 188"/>
                <a:gd name="T9" fmla="*/ 179 h 200"/>
                <a:gd name="T10" fmla="*/ 188 w 188"/>
                <a:gd name="T11" fmla="*/ 0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88" h="200">
                  <a:moveTo>
                    <a:pt x="188" y="0"/>
                  </a:moveTo>
                  <a:lnTo>
                    <a:pt x="17" y="133"/>
                  </a:lnTo>
                  <a:lnTo>
                    <a:pt x="0" y="145"/>
                  </a:lnTo>
                  <a:lnTo>
                    <a:pt x="0" y="200"/>
                  </a:lnTo>
                  <a:lnTo>
                    <a:pt x="19" y="179"/>
                  </a:lnTo>
                  <a:lnTo>
                    <a:pt x="188" y="0"/>
                  </a:lnTo>
                  <a:close/>
                </a:path>
              </a:pathLst>
            </a:custGeom>
            <a:solidFill>
              <a:srgbClr val="0F8A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65"/>
            </a:p>
          </p:txBody>
        </p:sp>
        <p:sp>
          <p:nvSpPr>
            <p:cNvPr id="116" name="Freeform 111"/>
            <p:cNvSpPr>
              <a:spLocks/>
            </p:cNvSpPr>
            <p:nvPr userDrawn="1"/>
          </p:nvSpPr>
          <p:spPr bwMode="gray">
            <a:xfrm>
              <a:off x="4457700" y="3321050"/>
              <a:ext cx="298450" cy="317500"/>
            </a:xfrm>
            <a:custGeom>
              <a:avLst/>
              <a:gdLst>
                <a:gd name="T0" fmla="*/ 188 w 188"/>
                <a:gd name="T1" fmla="*/ 0 h 200"/>
                <a:gd name="T2" fmla="*/ 17 w 188"/>
                <a:gd name="T3" fmla="*/ 133 h 200"/>
                <a:gd name="T4" fmla="*/ 0 w 188"/>
                <a:gd name="T5" fmla="*/ 145 h 200"/>
                <a:gd name="T6" fmla="*/ 0 w 188"/>
                <a:gd name="T7" fmla="*/ 200 h 200"/>
                <a:gd name="T8" fmla="*/ 19 w 188"/>
                <a:gd name="T9" fmla="*/ 179 h 200"/>
                <a:gd name="T10" fmla="*/ 188 w 188"/>
                <a:gd name="T11" fmla="*/ 0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88" h="200">
                  <a:moveTo>
                    <a:pt x="188" y="0"/>
                  </a:moveTo>
                  <a:lnTo>
                    <a:pt x="17" y="133"/>
                  </a:lnTo>
                  <a:lnTo>
                    <a:pt x="0" y="145"/>
                  </a:lnTo>
                  <a:lnTo>
                    <a:pt x="0" y="200"/>
                  </a:lnTo>
                  <a:lnTo>
                    <a:pt x="19" y="179"/>
                  </a:lnTo>
                  <a:lnTo>
                    <a:pt x="18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65"/>
            </a:p>
          </p:txBody>
        </p:sp>
        <p:sp>
          <p:nvSpPr>
            <p:cNvPr id="117" name="Freeform 112"/>
            <p:cNvSpPr>
              <a:spLocks/>
            </p:cNvSpPr>
            <p:nvPr userDrawn="1"/>
          </p:nvSpPr>
          <p:spPr bwMode="gray">
            <a:xfrm>
              <a:off x="4448175" y="3071813"/>
              <a:ext cx="244475" cy="258762"/>
            </a:xfrm>
            <a:custGeom>
              <a:avLst/>
              <a:gdLst>
                <a:gd name="T0" fmla="*/ 154 w 154"/>
                <a:gd name="T1" fmla="*/ 0 h 163"/>
                <a:gd name="T2" fmla="*/ 15 w 154"/>
                <a:gd name="T3" fmla="*/ 104 h 163"/>
                <a:gd name="T4" fmla="*/ 0 w 154"/>
                <a:gd name="T5" fmla="*/ 116 h 163"/>
                <a:gd name="T6" fmla="*/ 6 w 154"/>
                <a:gd name="T7" fmla="*/ 163 h 163"/>
                <a:gd name="T8" fmla="*/ 17 w 154"/>
                <a:gd name="T9" fmla="*/ 151 h 163"/>
                <a:gd name="T10" fmla="*/ 154 w 154"/>
                <a:gd name="T11" fmla="*/ 0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4" h="163">
                  <a:moveTo>
                    <a:pt x="154" y="0"/>
                  </a:moveTo>
                  <a:lnTo>
                    <a:pt x="15" y="104"/>
                  </a:lnTo>
                  <a:lnTo>
                    <a:pt x="0" y="116"/>
                  </a:lnTo>
                  <a:lnTo>
                    <a:pt x="6" y="163"/>
                  </a:lnTo>
                  <a:lnTo>
                    <a:pt x="17" y="151"/>
                  </a:lnTo>
                  <a:lnTo>
                    <a:pt x="154" y="0"/>
                  </a:lnTo>
                  <a:close/>
                </a:path>
              </a:pathLst>
            </a:custGeom>
            <a:solidFill>
              <a:srgbClr val="0F8A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65"/>
            </a:p>
          </p:txBody>
        </p:sp>
        <p:sp>
          <p:nvSpPr>
            <p:cNvPr id="118" name="Freeform 113"/>
            <p:cNvSpPr>
              <a:spLocks/>
            </p:cNvSpPr>
            <p:nvPr userDrawn="1"/>
          </p:nvSpPr>
          <p:spPr bwMode="gray">
            <a:xfrm>
              <a:off x="4448175" y="3071813"/>
              <a:ext cx="244475" cy="258762"/>
            </a:xfrm>
            <a:custGeom>
              <a:avLst/>
              <a:gdLst>
                <a:gd name="T0" fmla="*/ 154 w 154"/>
                <a:gd name="T1" fmla="*/ 0 h 163"/>
                <a:gd name="T2" fmla="*/ 15 w 154"/>
                <a:gd name="T3" fmla="*/ 104 h 163"/>
                <a:gd name="T4" fmla="*/ 0 w 154"/>
                <a:gd name="T5" fmla="*/ 116 h 163"/>
                <a:gd name="T6" fmla="*/ 6 w 154"/>
                <a:gd name="T7" fmla="*/ 163 h 163"/>
                <a:gd name="T8" fmla="*/ 17 w 154"/>
                <a:gd name="T9" fmla="*/ 151 h 163"/>
                <a:gd name="T10" fmla="*/ 154 w 154"/>
                <a:gd name="T11" fmla="*/ 0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4" h="163">
                  <a:moveTo>
                    <a:pt x="154" y="0"/>
                  </a:moveTo>
                  <a:lnTo>
                    <a:pt x="15" y="104"/>
                  </a:lnTo>
                  <a:lnTo>
                    <a:pt x="0" y="116"/>
                  </a:lnTo>
                  <a:lnTo>
                    <a:pt x="6" y="163"/>
                  </a:lnTo>
                  <a:lnTo>
                    <a:pt x="17" y="151"/>
                  </a:lnTo>
                  <a:lnTo>
                    <a:pt x="15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65"/>
            </a:p>
          </p:txBody>
        </p:sp>
        <p:sp>
          <p:nvSpPr>
            <p:cNvPr id="119" name="Freeform 114"/>
            <p:cNvSpPr>
              <a:spLocks/>
            </p:cNvSpPr>
            <p:nvPr userDrawn="1"/>
          </p:nvSpPr>
          <p:spPr bwMode="gray">
            <a:xfrm>
              <a:off x="4427538" y="2895600"/>
              <a:ext cx="128587" cy="130175"/>
            </a:xfrm>
            <a:custGeom>
              <a:avLst/>
              <a:gdLst>
                <a:gd name="T0" fmla="*/ 81 w 81"/>
                <a:gd name="T1" fmla="*/ 0 h 82"/>
                <a:gd name="T2" fmla="*/ 19 w 81"/>
                <a:gd name="T3" fmla="*/ 34 h 82"/>
                <a:gd name="T4" fmla="*/ 0 w 81"/>
                <a:gd name="T5" fmla="*/ 44 h 82"/>
                <a:gd name="T6" fmla="*/ 19 w 81"/>
                <a:gd name="T7" fmla="*/ 82 h 82"/>
                <a:gd name="T8" fmla="*/ 21 w 81"/>
                <a:gd name="T9" fmla="*/ 80 h 82"/>
                <a:gd name="T10" fmla="*/ 81 w 81"/>
                <a:gd name="T11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1" h="82">
                  <a:moveTo>
                    <a:pt x="81" y="0"/>
                  </a:moveTo>
                  <a:lnTo>
                    <a:pt x="19" y="34"/>
                  </a:lnTo>
                  <a:lnTo>
                    <a:pt x="0" y="44"/>
                  </a:lnTo>
                  <a:lnTo>
                    <a:pt x="19" y="82"/>
                  </a:lnTo>
                  <a:lnTo>
                    <a:pt x="21" y="80"/>
                  </a:lnTo>
                  <a:lnTo>
                    <a:pt x="81" y="0"/>
                  </a:lnTo>
                  <a:close/>
                </a:path>
              </a:pathLst>
            </a:custGeom>
            <a:solidFill>
              <a:srgbClr val="0F8A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65"/>
            </a:p>
          </p:txBody>
        </p:sp>
        <p:sp>
          <p:nvSpPr>
            <p:cNvPr id="120" name="Freeform 115"/>
            <p:cNvSpPr>
              <a:spLocks/>
            </p:cNvSpPr>
            <p:nvPr userDrawn="1"/>
          </p:nvSpPr>
          <p:spPr bwMode="gray">
            <a:xfrm>
              <a:off x="4427538" y="2895600"/>
              <a:ext cx="128587" cy="130175"/>
            </a:xfrm>
            <a:custGeom>
              <a:avLst/>
              <a:gdLst>
                <a:gd name="T0" fmla="*/ 81 w 81"/>
                <a:gd name="T1" fmla="*/ 0 h 82"/>
                <a:gd name="T2" fmla="*/ 19 w 81"/>
                <a:gd name="T3" fmla="*/ 34 h 82"/>
                <a:gd name="T4" fmla="*/ 0 w 81"/>
                <a:gd name="T5" fmla="*/ 44 h 82"/>
                <a:gd name="T6" fmla="*/ 19 w 81"/>
                <a:gd name="T7" fmla="*/ 82 h 82"/>
                <a:gd name="T8" fmla="*/ 21 w 81"/>
                <a:gd name="T9" fmla="*/ 80 h 82"/>
                <a:gd name="T10" fmla="*/ 81 w 81"/>
                <a:gd name="T11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1" h="82">
                  <a:moveTo>
                    <a:pt x="81" y="0"/>
                  </a:moveTo>
                  <a:lnTo>
                    <a:pt x="19" y="34"/>
                  </a:lnTo>
                  <a:lnTo>
                    <a:pt x="0" y="44"/>
                  </a:lnTo>
                  <a:lnTo>
                    <a:pt x="19" y="82"/>
                  </a:lnTo>
                  <a:lnTo>
                    <a:pt x="21" y="80"/>
                  </a:lnTo>
                  <a:lnTo>
                    <a:pt x="8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65"/>
            </a:p>
          </p:txBody>
        </p:sp>
        <p:sp>
          <p:nvSpPr>
            <p:cNvPr id="121" name="Oval 116"/>
            <p:cNvSpPr>
              <a:spLocks noChangeArrowheads="1"/>
            </p:cNvSpPr>
            <p:nvPr userDrawn="1"/>
          </p:nvSpPr>
          <p:spPr bwMode="gray">
            <a:xfrm>
              <a:off x="5084763" y="2427288"/>
              <a:ext cx="1593850" cy="1495425"/>
            </a:xfrm>
            <a:prstGeom prst="ellipse">
              <a:avLst/>
            </a:prstGeom>
            <a:solidFill>
              <a:srgbClr val="5A82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65"/>
            </a:p>
          </p:txBody>
        </p:sp>
        <p:sp>
          <p:nvSpPr>
            <p:cNvPr id="122" name="Freeform 117"/>
            <p:cNvSpPr>
              <a:spLocks/>
            </p:cNvSpPr>
            <p:nvPr userDrawn="1"/>
          </p:nvSpPr>
          <p:spPr bwMode="gray">
            <a:xfrm>
              <a:off x="5789613" y="2606675"/>
              <a:ext cx="187325" cy="1784350"/>
            </a:xfrm>
            <a:custGeom>
              <a:avLst/>
              <a:gdLst>
                <a:gd name="T0" fmla="*/ 59 w 118"/>
                <a:gd name="T1" fmla="*/ 0 h 1124"/>
                <a:gd name="T2" fmla="*/ 0 w 118"/>
                <a:gd name="T3" fmla="*/ 1124 h 1124"/>
                <a:gd name="T4" fmla="*/ 118 w 118"/>
                <a:gd name="T5" fmla="*/ 1124 h 1124"/>
                <a:gd name="T6" fmla="*/ 59 w 118"/>
                <a:gd name="T7" fmla="*/ 0 h 1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8" h="1124">
                  <a:moveTo>
                    <a:pt x="59" y="0"/>
                  </a:moveTo>
                  <a:lnTo>
                    <a:pt x="0" y="1124"/>
                  </a:lnTo>
                  <a:lnTo>
                    <a:pt x="118" y="1124"/>
                  </a:lnTo>
                  <a:lnTo>
                    <a:pt x="59" y="0"/>
                  </a:lnTo>
                  <a:close/>
                </a:path>
              </a:pathLst>
            </a:custGeom>
            <a:solidFill>
              <a:srgbClr val="6A50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65"/>
            </a:p>
          </p:txBody>
        </p:sp>
        <p:sp>
          <p:nvSpPr>
            <p:cNvPr id="123" name="Freeform 118"/>
            <p:cNvSpPr>
              <a:spLocks/>
            </p:cNvSpPr>
            <p:nvPr userDrawn="1"/>
          </p:nvSpPr>
          <p:spPr bwMode="gray">
            <a:xfrm>
              <a:off x="5813425" y="2698750"/>
              <a:ext cx="139700" cy="1265237"/>
            </a:xfrm>
            <a:custGeom>
              <a:avLst/>
              <a:gdLst>
                <a:gd name="T0" fmla="*/ 44 w 88"/>
                <a:gd name="T1" fmla="*/ 0 h 797"/>
                <a:gd name="T2" fmla="*/ 0 w 88"/>
                <a:gd name="T3" fmla="*/ 797 h 797"/>
                <a:gd name="T4" fmla="*/ 88 w 88"/>
                <a:gd name="T5" fmla="*/ 797 h 797"/>
                <a:gd name="T6" fmla="*/ 44 w 88"/>
                <a:gd name="T7" fmla="*/ 0 h 7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8" h="797">
                  <a:moveTo>
                    <a:pt x="44" y="0"/>
                  </a:moveTo>
                  <a:lnTo>
                    <a:pt x="0" y="797"/>
                  </a:lnTo>
                  <a:lnTo>
                    <a:pt x="88" y="797"/>
                  </a:lnTo>
                  <a:lnTo>
                    <a:pt x="44" y="0"/>
                  </a:lnTo>
                  <a:close/>
                </a:path>
              </a:pathLst>
            </a:custGeom>
            <a:solidFill>
              <a:srgbClr val="6A50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65"/>
            </a:p>
          </p:txBody>
        </p:sp>
        <p:sp>
          <p:nvSpPr>
            <p:cNvPr id="124" name="Freeform 119"/>
            <p:cNvSpPr>
              <a:spLocks/>
            </p:cNvSpPr>
            <p:nvPr userDrawn="1"/>
          </p:nvSpPr>
          <p:spPr bwMode="gray">
            <a:xfrm>
              <a:off x="5545138" y="3541713"/>
              <a:ext cx="338137" cy="317500"/>
            </a:xfrm>
            <a:custGeom>
              <a:avLst/>
              <a:gdLst>
                <a:gd name="T0" fmla="*/ 0 w 213"/>
                <a:gd name="T1" fmla="*/ 0 h 200"/>
                <a:gd name="T2" fmla="*/ 177 w 213"/>
                <a:gd name="T3" fmla="*/ 200 h 200"/>
                <a:gd name="T4" fmla="*/ 213 w 213"/>
                <a:gd name="T5" fmla="*/ 167 h 200"/>
                <a:gd name="T6" fmla="*/ 0 w 213"/>
                <a:gd name="T7" fmla="*/ 0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3" h="200">
                  <a:moveTo>
                    <a:pt x="0" y="0"/>
                  </a:moveTo>
                  <a:lnTo>
                    <a:pt x="177" y="200"/>
                  </a:lnTo>
                  <a:lnTo>
                    <a:pt x="213" y="1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50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65"/>
            </a:p>
          </p:txBody>
        </p:sp>
        <p:sp>
          <p:nvSpPr>
            <p:cNvPr id="125" name="Freeform 120"/>
            <p:cNvSpPr>
              <a:spLocks/>
            </p:cNvSpPr>
            <p:nvPr userDrawn="1"/>
          </p:nvSpPr>
          <p:spPr bwMode="gray">
            <a:xfrm>
              <a:off x="5605463" y="3163888"/>
              <a:ext cx="298450" cy="279400"/>
            </a:xfrm>
            <a:custGeom>
              <a:avLst/>
              <a:gdLst>
                <a:gd name="T0" fmla="*/ 0 w 188"/>
                <a:gd name="T1" fmla="*/ 0 h 176"/>
                <a:gd name="T2" fmla="*/ 152 w 188"/>
                <a:gd name="T3" fmla="*/ 176 h 176"/>
                <a:gd name="T4" fmla="*/ 188 w 188"/>
                <a:gd name="T5" fmla="*/ 143 h 176"/>
                <a:gd name="T6" fmla="*/ 0 w 188"/>
                <a:gd name="T7" fmla="*/ 0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8" h="176">
                  <a:moveTo>
                    <a:pt x="0" y="0"/>
                  </a:moveTo>
                  <a:lnTo>
                    <a:pt x="152" y="176"/>
                  </a:lnTo>
                  <a:lnTo>
                    <a:pt x="188" y="14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50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65"/>
            </a:p>
          </p:txBody>
        </p:sp>
        <p:sp>
          <p:nvSpPr>
            <p:cNvPr id="126" name="Freeform 121"/>
            <p:cNvSpPr>
              <a:spLocks/>
            </p:cNvSpPr>
            <p:nvPr userDrawn="1"/>
          </p:nvSpPr>
          <p:spPr bwMode="gray">
            <a:xfrm>
              <a:off x="5672138" y="2927350"/>
              <a:ext cx="231775" cy="233362"/>
            </a:xfrm>
            <a:custGeom>
              <a:avLst/>
              <a:gdLst>
                <a:gd name="T0" fmla="*/ 0 w 146"/>
                <a:gd name="T1" fmla="*/ 0 h 147"/>
                <a:gd name="T2" fmla="*/ 120 w 146"/>
                <a:gd name="T3" fmla="*/ 147 h 147"/>
                <a:gd name="T4" fmla="*/ 146 w 146"/>
                <a:gd name="T5" fmla="*/ 105 h 147"/>
                <a:gd name="T6" fmla="*/ 0 w 146"/>
                <a:gd name="T7" fmla="*/ 0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6" h="147">
                  <a:moveTo>
                    <a:pt x="0" y="0"/>
                  </a:moveTo>
                  <a:lnTo>
                    <a:pt x="120" y="147"/>
                  </a:lnTo>
                  <a:lnTo>
                    <a:pt x="146" y="10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50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65"/>
            </a:p>
          </p:txBody>
        </p:sp>
        <p:sp>
          <p:nvSpPr>
            <p:cNvPr id="127" name="Freeform 122"/>
            <p:cNvSpPr>
              <a:spLocks/>
            </p:cNvSpPr>
            <p:nvPr userDrawn="1"/>
          </p:nvSpPr>
          <p:spPr bwMode="gray">
            <a:xfrm>
              <a:off x="5880100" y="3422650"/>
              <a:ext cx="338137" cy="320675"/>
            </a:xfrm>
            <a:custGeom>
              <a:avLst/>
              <a:gdLst>
                <a:gd name="T0" fmla="*/ 213 w 213"/>
                <a:gd name="T1" fmla="*/ 0 h 202"/>
                <a:gd name="T2" fmla="*/ 36 w 213"/>
                <a:gd name="T3" fmla="*/ 202 h 202"/>
                <a:gd name="T4" fmla="*/ 0 w 213"/>
                <a:gd name="T5" fmla="*/ 168 h 202"/>
                <a:gd name="T6" fmla="*/ 213 w 213"/>
                <a:gd name="T7" fmla="*/ 0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3" h="202">
                  <a:moveTo>
                    <a:pt x="213" y="0"/>
                  </a:moveTo>
                  <a:lnTo>
                    <a:pt x="36" y="202"/>
                  </a:lnTo>
                  <a:lnTo>
                    <a:pt x="0" y="168"/>
                  </a:lnTo>
                  <a:lnTo>
                    <a:pt x="213" y="0"/>
                  </a:lnTo>
                  <a:close/>
                </a:path>
              </a:pathLst>
            </a:custGeom>
            <a:solidFill>
              <a:srgbClr val="6A50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65"/>
            </a:p>
          </p:txBody>
        </p:sp>
        <p:sp>
          <p:nvSpPr>
            <p:cNvPr id="128" name="Freeform 123"/>
            <p:cNvSpPr>
              <a:spLocks/>
            </p:cNvSpPr>
            <p:nvPr userDrawn="1"/>
          </p:nvSpPr>
          <p:spPr bwMode="gray">
            <a:xfrm>
              <a:off x="5859463" y="3233738"/>
              <a:ext cx="298450" cy="276225"/>
            </a:xfrm>
            <a:custGeom>
              <a:avLst/>
              <a:gdLst>
                <a:gd name="T0" fmla="*/ 188 w 188"/>
                <a:gd name="T1" fmla="*/ 0 h 174"/>
                <a:gd name="T2" fmla="*/ 36 w 188"/>
                <a:gd name="T3" fmla="*/ 174 h 174"/>
                <a:gd name="T4" fmla="*/ 0 w 188"/>
                <a:gd name="T5" fmla="*/ 140 h 174"/>
                <a:gd name="T6" fmla="*/ 188 w 188"/>
                <a:gd name="T7" fmla="*/ 0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8" h="174">
                  <a:moveTo>
                    <a:pt x="188" y="0"/>
                  </a:moveTo>
                  <a:lnTo>
                    <a:pt x="36" y="174"/>
                  </a:lnTo>
                  <a:lnTo>
                    <a:pt x="0" y="140"/>
                  </a:lnTo>
                  <a:lnTo>
                    <a:pt x="188" y="0"/>
                  </a:lnTo>
                  <a:close/>
                </a:path>
              </a:pathLst>
            </a:custGeom>
            <a:solidFill>
              <a:srgbClr val="6A50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65"/>
            </a:p>
          </p:txBody>
        </p:sp>
        <p:sp>
          <p:nvSpPr>
            <p:cNvPr id="129" name="Freeform 124"/>
            <p:cNvSpPr>
              <a:spLocks/>
            </p:cNvSpPr>
            <p:nvPr userDrawn="1"/>
          </p:nvSpPr>
          <p:spPr bwMode="gray">
            <a:xfrm>
              <a:off x="5883275" y="2830513"/>
              <a:ext cx="130175" cy="160337"/>
            </a:xfrm>
            <a:custGeom>
              <a:avLst/>
              <a:gdLst>
                <a:gd name="T0" fmla="*/ 82 w 82"/>
                <a:gd name="T1" fmla="*/ 0 h 101"/>
                <a:gd name="T2" fmla="*/ 8 w 82"/>
                <a:gd name="T3" fmla="*/ 101 h 101"/>
                <a:gd name="T4" fmla="*/ 0 w 82"/>
                <a:gd name="T5" fmla="*/ 61 h 101"/>
                <a:gd name="T6" fmla="*/ 82 w 82"/>
                <a:gd name="T7" fmla="*/ 0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2" h="101">
                  <a:moveTo>
                    <a:pt x="82" y="0"/>
                  </a:moveTo>
                  <a:lnTo>
                    <a:pt x="8" y="101"/>
                  </a:lnTo>
                  <a:lnTo>
                    <a:pt x="0" y="61"/>
                  </a:lnTo>
                  <a:lnTo>
                    <a:pt x="82" y="0"/>
                  </a:lnTo>
                  <a:close/>
                </a:path>
              </a:pathLst>
            </a:custGeom>
            <a:solidFill>
              <a:srgbClr val="6A50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65"/>
            </a:p>
          </p:txBody>
        </p:sp>
        <p:sp>
          <p:nvSpPr>
            <p:cNvPr id="130" name="Freeform 125"/>
            <p:cNvSpPr>
              <a:spLocks/>
            </p:cNvSpPr>
            <p:nvPr userDrawn="1"/>
          </p:nvSpPr>
          <p:spPr bwMode="gray">
            <a:xfrm>
              <a:off x="3894138" y="3362325"/>
              <a:ext cx="98425" cy="966787"/>
            </a:xfrm>
            <a:custGeom>
              <a:avLst/>
              <a:gdLst>
                <a:gd name="T0" fmla="*/ 62 w 62"/>
                <a:gd name="T1" fmla="*/ 609 h 609"/>
                <a:gd name="T2" fmla="*/ 30 w 62"/>
                <a:gd name="T3" fmla="*/ 0 h 609"/>
                <a:gd name="T4" fmla="*/ 0 w 62"/>
                <a:gd name="T5" fmla="*/ 609 h 609"/>
                <a:gd name="T6" fmla="*/ 62 w 62"/>
                <a:gd name="T7" fmla="*/ 609 h 6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2" h="609">
                  <a:moveTo>
                    <a:pt x="62" y="609"/>
                  </a:moveTo>
                  <a:lnTo>
                    <a:pt x="30" y="0"/>
                  </a:lnTo>
                  <a:lnTo>
                    <a:pt x="0" y="609"/>
                  </a:lnTo>
                  <a:lnTo>
                    <a:pt x="62" y="609"/>
                  </a:lnTo>
                  <a:close/>
                </a:path>
              </a:pathLst>
            </a:custGeom>
            <a:solidFill>
              <a:srgbClr val="4939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65"/>
            </a:p>
          </p:txBody>
        </p:sp>
        <p:sp>
          <p:nvSpPr>
            <p:cNvPr id="131" name="Freeform 126"/>
            <p:cNvSpPr>
              <a:spLocks/>
            </p:cNvSpPr>
            <p:nvPr userDrawn="1"/>
          </p:nvSpPr>
          <p:spPr bwMode="gray">
            <a:xfrm>
              <a:off x="3894138" y="3362325"/>
              <a:ext cx="98425" cy="966787"/>
            </a:xfrm>
            <a:custGeom>
              <a:avLst/>
              <a:gdLst>
                <a:gd name="T0" fmla="*/ 62 w 62"/>
                <a:gd name="T1" fmla="*/ 609 h 609"/>
                <a:gd name="T2" fmla="*/ 30 w 62"/>
                <a:gd name="T3" fmla="*/ 0 h 609"/>
                <a:gd name="T4" fmla="*/ 0 w 62"/>
                <a:gd name="T5" fmla="*/ 609 h 609"/>
                <a:gd name="T6" fmla="*/ 62 w 62"/>
                <a:gd name="T7" fmla="*/ 609 h 6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2" h="609">
                  <a:moveTo>
                    <a:pt x="62" y="609"/>
                  </a:moveTo>
                  <a:lnTo>
                    <a:pt x="30" y="0"/>
                  </a:lnTo>
                  <a:lnTo>
                    <a:pt x="0" y="609"/>
                  </a:lnTo>
                  <a:lnTo>
                    <a:pt x="62" y="60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65"/>
            </a:p>
          </p:txBody>
        </p:sp>
        <p:sp>
          <p:nvSpPr>
            <p:cNvPr id="132" name="Freeform 127"/>
            <p:cNvSpPr>
              <a:spLocks/>
            </p:cNvSpPr>
            <p:nvPr userDrawn="1"/>
          </p:nvSpPr>
          <p:spPr bwMode="gray">
            <a:xfrm>
              <a:off x="3941763" y="3900488"/>
              <a:ext cx="187325" cy="198437"/>
            </a:xfrm>
            <a:custGeom>
              <a:avLst/>
              <a:gdLst>
                <a:gd name="T0" fmla="*/ 0 w 118"/>
                <a:gd name="T1" fmla="*/ 125 h 125"/>
                <a:gd name="T2" fmla="*/ 118 w 118"/>
                <a:gd name="T3" fmla="*/ 0 h 125"/>
                <a:gd name="T4" fmla="*/ 0 w 118"/>
                <a:gd name="T5" fmla="*/ 91 h 125"/>
                <a:gd name="T6" fmla="*/ 0 w 118"/>
                <a:gd name="T7" fmla="*/ 125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8" h="125">
                  <a:moveTo>
                    <a:pt x="0" y="125"/>
                  </a:moveTo>
                  <a:lnTo>
                    <a:pt x="118" y="0"/>
                  </a:lnTo>
                  <a:lnTo>
                    <a:pt x="0" y="91"/>
                  </a:lnTo>
                  <a:lnTo>
                    <a:pt x="0" y="125"/>
                  </a:lnTo>
                  <a:close/>
                </a:path>
              </a:pathLst>
            </a:custGeom>
            <a:solidFill>
              <a:srgbClr val="4939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65"/>
            </a:p>
          </p:txBody>
        </p:sp>
        <p:sp>
          <p:nvSpPr>
            <p:cNvPr id="133" name="Freeform 128"/>
            <p:cNvSpPr>
              <a:spLocks/>
            </p:cNvSpPr>
            <p:nvPr userDrawn="1"/>
          </p:nvSpPr>
          <p:spPr bwMode="gray">
            <a:xfrm>
              <a:off x="3941763" y="3900488"/>
              <a:ext cx="187325" cy="198437"/>
            </a:xfrm>
            <a:custGeom>
              <a:avLst/>
              <a:gdLst>
                <a:gd name="T0" fmla="*/ 0 w 118"/>
                <a:gd name="T1" fmla="*/ 125 h 125"/>
                <a:gd name="T2" fmla="*/ 118 w 118"/>
                <a:gd name="T3" fmla="*/ 0 h 125"/>
                <a:gd name="T4" fmla="*/ 0 w 118"/>
                <a:gd name="T5" fmla="*/ 91 h 125"/>
                <a:gd name="T6" fmla="*/ 0 w 118"/>
                <a:gd name="T7" fmla="*/ 125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8" h="125">
                  <a:moveTo>
                    <a:pt x="0" y="125"/>
                  </a:moveTo>
                  <a:lnTo>
                    <a:pt x="118" y="0"/>
                  </a:lnTo>
                  <a:lnTo>
                    <a:pt x="0" y="91"/>
                  </a:lnTo>
                  <a:lnTo>
                    <a:pt x="0" y="12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65"/>
            </a:p>
          </p:txBody>
        </p:sp>
        <p:sp>
          <p:nvSpPr>
            <p:cNvPr id="134" name="Freeform 129"/>
            <p:cNvSpPr>
              <a:spLocks/>
            </p:cNvSpPr>
            <p:nvPr userDrawn="1"/>
          </p:nvSpPr>
          <p:spPr bwMode="gray">
            <a:xfrm>
              <a:off x="3935413" y="3730625"/>
              <a:ext cx="153987" cy="163512"/>
            </a:xfrm>
            <a:custGeom>
              <a:avLst/>
              <a:gdLst>
                <a:gd name="T0" fmla="*/ 4 w 97"/>
                <a:gd name="T1" fmla="*/ 103 h 103"/>
                <a:gd name="T2" fmla="*/ 97 w 97"/>
                <a:gd name="T3" fmla="*/ 0 h 103"/>
                <a:gd name="T4" fmla="*/ 0 w 97"/>
                <a:gd name="T5" fmla="*/ 73 h 103"/>
                <a:gd name="T6" fmla="*/ 4 w 97"/>
                <a:gd name="T7" fmla="*/ 103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7" h="103">
                  <a:moveTo>
                    <a:pt x="4" y="103"/>
                  </a:moveTo>
                  <a:lnTo>
                    <a:pt x="97" y="0"/>
                  </a:lnTo>
                  <a:lnTo>
                    <a:pt x="0" y="73"/>
                  </a:lnTo>
                  <a:lnTo>
                    <a:pt x="4" y="103"/>
                  </a:lnTo>
                  <a:close/>
                </a:path>
              </a:pathLst>
            </a:custGeom>
            <a:solidFill>
              <a:srgbClr val="4939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65"/>
            </a:p>
          </p:txBody>
        </p:sp>
        <p:sp>
          <p:nvSpPr>
            <p:cNvPr id="135" name="Freeform 130"/>
            <p:cNvSpPr>
              <a:spLocks/>
            </p:cNvSpPr>
            <p:nvPr userDrawn="1"/>
          </p:nvSpPr>
          <p:spPr bwMode="gray">
            <a:xfrm>
              <a:off x="3935413" y="3730625"/>
              <a:ext cx="153987" cy="163512"/>
            </a:xfrm>
            <a:custGeom>
              <a:avLst/>
              <a:gdLst>
                <a:gd name="T0" fmla="*/ 4 w 97"/>
                <a:gd name="T1" fmla="*/ 103 h 103"/>
                <a:gd name="T2" fmla="*/ 97 w 97"/>
                <a:gd name="T3" fmla="*/ 0 h 103"/>
                <a:gd name="T4" fmla="*/ 0 w 97"/>
                <a:gd name="T5" fmla="*/ 73 h 103"/>
                <a:gd name="T6" fmla="*/ 4 w 97"/>
                <a:gd name="T7" fmla="*/ 103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7" h="103">
                  <a:moveTo>
                    <a:pt x="4" y="103"/>
                  </a:moveTo>
                  <a:lnTo>
                    <a:pt x="97" y="0"/>
                  </a:lnTo>
                  <a:lnTo>
                    <a:pt x="0" y="73"/>
                  </a:lnTo>
                  <a:lnTo>
                    <a:pt x="4" y="10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65"/>
            </a:p>
          </p:txBody>
        </p:sp>
        <p:sp>
          <p:nvSpPr>
            <p:cNvPr id="136" name="Freeform 131"/>
            <p:cNvSpPr>
              <a:spLocks/>
            </p:cNvSpPr>
            <p:nvPr userDrawn="1"/>
          </p:nvSpPr>
          <p:spPr bwMode="gray">
            <a:xfrm>
              <a:off x="3929063" y="3625850"/>
              <a:ext cx="112712" cy="117475"/>
            </a:xfrm>
            <a:custGeom>
              <a:avLst/>
              <a:gdLst>
                <a:gd name="T0" fmla="*/ 8 w 71"/>
                <a:gd name="T1" fmla="*/ 74 h 74"/>
                <a:gd name="T2" fmla="*/ 71 w 71"/>
                <a:gd name="T3" fmla="*/ 0 h 74"/>
                <a:gd name="T4" fmla="*/ 0 w 71"/>
                <a:gd name="T5" fmla="*/ 48 h 74"/>
                <a:gd name="T6" fmla="*/ 8 w 71"/>
                <a:gd name="T7" fmla="*/ 74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1" h="74">
                  <a:moveTo>
                    <a:pt x="8" y="74"/>
                  </a:moveTo>
                  <a:lnTo>
                    <a:pt x="71" y="0"/>
                  </a:lnTo>
                  <a:lnTo>
                    <a:pt x="0" y="48"/>
                  </a:lnTo>
                  <a:lnTo>
                    <a:pt x="8" y="74"/>
                  </a:lnTo>
                  <a:close/>
                </a:path>
              </a:pathLst>
            </a:custGeom>
            <a:solidFill>
              <a:srgbClr val="4939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65"/>
            </a:p>
          </p:txBody>
        </p:sp>
        <p:sp>
          <p:nvSpPr>
            <p:cNvPr id="137" name="Freeform 132"/>
            <p:cNvSpPr>
              <a:spLocks/>
            </p:cNvSpPr>
            <p:nvPr userDrawn="1"/>
          </p:nvSpPr>
          <p:spPr bwMode="gray">
            <a:xfrm>
              <a:off x="3929063" y="3625850"/>
              <a:ext cx="112712" cy="117475"/>
            </a:xfrm>
            <a:custGeom>
              <a:avLst/>
              <a:gdLst>
                <a:gd name="T0" fmla="*/ 8 w 71"/>
                <a:gd name="T1" fmla="*/ 74 h 74"/>
                <a:gd name="T2" fmla="*/ 71 w 71"/>
                <a:gd name="T3" fmla="*/ 0 h 74"/>
                <a:gd name="T4" fmla="*/ 0 w 71"/>
                <a:gd name="T5" fmla="*/ 48 h 74"/>
                <a:gd name="T6" fmla="*/ 8 w 71"/>
                <a:gd name="T7" fmla="*/ 74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1" h="74">
                  <a:moveTo>
                    <a:pt x="8" y="74"/>
                  </a:moveTo>
                  <a:lnTo>
                    <a:pt x="71" y="0"/>
                  </a:lnTo>
                  <a:lnTo>
                    <a:pt x="0" y="48"/>
                  </a:lnTo>
                  <a:lnTo>
                    <a:pt x="8" y="74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65"/>
            </a:p>
          </p:txBody>
        </p:sp>
        <p:sp>
          <p:nvSpPr>
            <p:cNvPr id="138" name="Freeform 133"/>
            <p:cNvSpPr>
              <a:spLocks/>
            </p:cNvSpPr>
            <p:nvPr userDrawn="1"/>
          </p:nvSpPr>
          <p:spPr bwMode="gray">
            <a:xfrm>
              <a:off x="3740150" y="3833813"/>
              <a:ext cx="188912" cy="201612"/>
            </a:xfrm>
            <a:custGeom>
              <a:avLst/>
              <a:gdLst>
                <a:gd name="T0" fmla="*/ 119 w 119"/>
                <a:gd name="T1" fmla="*/ 127 h 127"/>
                <a:gd name="T2" fmla="*/ 0 w 119"/>
                <a:gd name="T3" fmla="*/ 0 h 127"/>
                <a:gd name="T4" fmla="*/ 119 w 119"/>
                <a:gd name="T5" fmla="*/ 94 h 127"/>
                <a:gd name="T6" fmla="*/ 119 w 119"/>
                <a:gd name="T7" fmla="*/ 127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9" h="127">
                  <a:moveTo>
                    <a:pt x="119" y="127"/>
                  </a:moveTo>
                  <a:lnTo>
                    <a:pt x="0" y="0"/>
                  </a:lnTo>
                  <a:lnTo>
                    <a:pt x="119" y="94"/>
                  </a:lnTo>
                  <a:lnTo>
                    <a:pt x="119" y="127"/>
                  </a:lnTo>
                  <a:close/>
                </a:path>
              </a:pathLst>
            </a:custGeom>
            <a:solidFill>
              <a:srgbClr val="4939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65"/>
            </a:p>
          </p:txBody>
        </p:sp>
        <p:sp>
          <p:nvSpPr>
            <p:cNvPr id="139" name="Freeform 134"/>
            <p:cNvSpPr>
              <a:spLocks/>
            </p:cNvSpPr>
            <p:nvPr userDrawn="1"/>
          </p:nvSpPr>
          <p:spPr bwMode="gray">
            <a:xfrm>
              <a:off x="3740150" y="3833813"/>
              <a:ext cx="188912" cy="201612"/>
            </a:xfrm>
            <a:custGeom>
              <a:avLst/>
              <a:gdLst>
                <a:gd name="T0" fmla="*/ 119 w 119"/>
                <a:gd name="T1" fmla="*/ 127 h 127"/>
                <a:gd name="T2" fmla="*/ 0 w 119"/>
                <a:gd name="T3" fmla="*/ 0 h 127"/>
                <a:gd name="T4" fmla="*/ 119 w 119"/>
                <a:gd name="T5" fmla="*/ 94 h 127"/>
                <a:gd name="T6" fmla="*/ 119 w 119"/>
                <a:gd name="T7" fmla="*/ 127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9" h="127">
                  <a:moveTo>
                    <a:pt x="119" y="127"/>
                  </a:moveTo>
                  <a:lnTo>
                    <a:pt x="0" y="0"/>
                  </a:lnTo>
                  <a:lnTo>
                    <a:pt x="119" y="94"/>
                  </a:lnTo>
                  <a:lnTo>
                    <a:pt x="119" y="127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65"/>
            </a:p>
          </p:txBody>
        </p:sp>
        <p:sp>
          <p:nvSpPr>
            <p:cNvPr id="140" name="Freeform 135"/>
            <p:cNvSpPr>
              <a:spLocks/>
            </p:cNvSpPr>
            <p:nvPr userDrawn="1"/>
          </p:nvSpPr>
          <p:spPr bwMode="gray">
            <a:xfrm>
              <a:off x="3781425" y="3676650"/>
              <a:ext cx="153987" cy="163512"/>
            </a:xfrm>
            <a:custGeom>
              <a:avLst/>
              <a:gdLst>
                <a:gd name="T0" fmla="*/ 93 w 97"/>
                <a:gd name="T1" fmla="*/ 103 h 103"/>
                <a:gd name="T2" fmla="*/ 0 w 97"/>
                <a:gd name="T3" fmla="*/ 0 h 103"/>
                <a:gd name="T4" fmla="*/ 97 w 97"/>
                <a:gd name="T5" fmla="*/ 74 h 103"/>
                <a:gd name="T6" fmla="*/ 93 w 97"/>
                <a:gd name="T7" fmla="*/ 103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7" h="103">
                  <a:moveTo>
                    <a:pt x="93" y="103"/>
                  </a:moveTo>
                  <a:lnTo>
                    <a:pt x="0" y="0"/>
                  </a:lnTo>
                  <a:lnTo>
                    <a:pt x="97" y="74"/>
                  </a:lnTo>
                  <a:lnTo>
                    <a:pt x="93" y="103"/>
                  </a:lnTo>
                  <a:close/>
                </a:path>
              </a:pathLst>
            </a:custGeom>
            <a:solidFill>
              <a:srgbClr val="4939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65"/>
            </a:p>
          </p:txBody>
        </p:sp>
        <p:sp>
          <p:nvSpPr>
            <p:cNvPr id="141" name="Freeform 136"/>
            <p:cNvSpPr>
              <a:spLocks/>
            </p:cNvSpPr>
            <p:nvPr userDrawn="1"/>
          </p:nvSpPr>
          <p:spPr bwMode="gray">
            <a:xfrm>
              <a:off x="3781425" y="3676650"/>
              <a:ext cx="153987" cy="163512"/>
            </a:xfrm>
            <a:custGeom>
              <a:avLst/>
              <a:gdLst>
                <a:gd name="T0" fmla="*/ 93 w 97"/>
                <a:gd name="T1" fmla="*/ 103 h 103"/>
                <a:gd name="T2" fmla="*/ 0 w 97"/>
                <a:gd name="T3" fmla="*/ 0 h 103"/>
                <a:gd name="T4" fmla="*/ 97 w 97"/>
                <a:gd name="T5" fmla="*/ 74 h 103"/>
                <a:gd name="T6" fmla="*/ 93 w 97"/>
                <a:gd name="T7" fmla="*/ 103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7" h="103">
                  <a:moveTo>
                    <a:pt x="93" y="103"/>
                  </a:moveTo>
                  <a:lnTo>
                    <a:pt x="0" y="0"/>
                  </a:lnTo>
                  <a:lnTo>
                    <a:pt x="97" y="74"/>
                  </a:lnTo>
                  <a:lnTo>
                    <a:pt x="93" y="10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65"/>
            </a:p>
          </p:txBody>
        </p:sp>
        <p:sp>
          <p:nvSpPr>
            <p:cNvPr id="142" name="Freeform 137"/>
            <p:cNvSpPr>
              <a:spLocks/>
            </p:cNvSpPr>
            <p:nvPr userDrawn="1"/>
          </p:nvSpPr>
          <p:spPr bwMode="gray">
            <a:xfrm>
              <a:off x="3868738" y="3567113"/>
              <a:ext cx="79375" cy="77787"/>
            </a:xfrm>
            <a:custGeom>
              <a:avLst/>
              <a:gdLst>
                <a:gd name="T0" fmla="*/ 38 w 50"/>
                <a:gd name="T1" fmla="*/ 49 h 49"/>
                <a:gd name="T2" fmla="*/ 0 w 50"/>
                <a:gd name="T3" fmla="*/ 0 h 49"/>
                <a:gd name="T4" fmla="*/ 50 w 50"/>
                <a:gd name="T5" fmla="*/ 28 h 49"/>
                <a:gd name="T6" fmla="*/ 38 w 50"/>
                <a:gd name="T7" fmla="*/ 49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0" h="49">
                  <a:moveTo>
                    <a:pt x="38" y="49"/>
                  </a:moveTo>
                  <a:lnTo>
                    <a:pt x="0" y="0"/>
                  </a:lnTo>
                  <a:lnTo>
                    <a:pt x="50" y="28"/>
                  </a:lnTo>
                  <a:lnTo>
                    <a:pt x="38" y="49"/>
                  </a:lnTo>
                  <a:close/>
                </a:path>
              </a:pathLst>
            </a:custGeom>
            <a:solidFill>
              <a:srgbClr val="4939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65"/>
            </a:p>
          </p:txBody>
        </p:sp>
        <p:sp>
          <p:nvSpPr>
            <p:cNvPr id="143" name="Freeform 138"/>
            <p:cNvSpPr>
              <a:spLocks/>
            </p:cNvSpPr>
            <p:nvPr userDrawn="1"/>
          </p:nvSpPr>
          <p:spPr bwMode="gray">
            <a:xfrm>
              <a:off x="3868738" y="3567113"/>
              <a:ext cx="79375" cy="77787"/>
            </a:xfrm>
            <a:custGeom>
              <a:avLst/>
              <a:gdLst>
                <a:gd name="T0" fmla="*/ 38 w 50"/>
                <a:gd name="T1" fmla="*/ 49 h 49"/>
                <a:gd name="T2" fmla="*/ 0 w 50"/>
                <a:gd name="T3" fmla="*/ 0 h 49"/>
                <a:gd name="T4" fmla="*/ 50 w 50"/>
                <a:gd name="T5" fmla="*/ 28 h 49"/>
                <a:gd name="T6" fmla="*/ 38 w 50"/>
                <a:gd name="T7" fmla="*/ 49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0" h="49">
                  <a:moveTo>
                    <a:pt x="38" y="49"/>
                  </a:moveTo>
                  <a:lnTo>
                    <a:pt x="0" y="0"/>
                  </a:lnTo>
                  <a:lnTo>
                    <a:pt x="50" y="28"/>
                  </a:lnTo>
                  <a:lnTo>
                    <a:pt x="38" y="4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65"/>
            </a:p>
          </p:txBody>
        </p:sp>
        <p:sp>
          <p:nvSpPr>
            <p:cNvPr id="144" name="Freeform 139"/>
            <p:cNvSpPr>
              <a:spLocks/>
            </p:cNvSpPr>
            <p:nvPr userDrawn="1"/>
          </p:nvSpPr>
          <p:spPr bwMode="gray">
            <a:xfrm>
              <a:off x="3676650" y="3308350"/>
              <a:ext cx="533400" cy="755650"/>
            </a:xfrm>
            <a:custGeom>
              <a:avLst/>
              <a:gdLst>
                <a:gd name="T0" fmla="*/ 79 w 159"/>
                <a:gd name="T1" fmla="*/ 0 h 240"/>
                <a:gd name="T2" fmla="*/ 0 w 159"/>
                <a:gd name="T3" fmla="*/ 180 h 240"/>
                <a:gd name="T4" fmla="*/ 27 w 159"/>
                <a:gd name="T5" fmla="*/ 240 h 240"/>
                <a:gd name="T6" fmla="*/ 67 w 159"/>
                <a:gd name="T7" fmla="*/ 222 h 240"/>
                <a:gd name="T8" fmla="*/ 19 w 159"/>
                <a:gd name="T9" fmla="*/ 167 h 240"/>
                <a:gd name="T10" fmla="*/ 70 w 159"/>
                <a:gd name="T11" fmla="*/ 209 h 240"/>
                <a:gd name="T12" fmla="*/ 72 w 159"/>
                <a:gd name="T13" fmla="*/ 165 h 240"/>
                <a:gd name="T14" fmla="*/ 31 w 159"/>
                <a:gd name="T15" fmla="*/ 117 h 240"/>
                <a:gd name="T16" fmla="*/ 73 w 159"/>
                <a:gd name="T17" fmla="*/ 150 h 240"/>
                <a:gd name="T18" fmla="*/ 75 w 159"/>
                <a:gd name="T19" fmla="*/ 107 h 240"/>
                <a:gd name="T20" fmla="*/ 57 w 159"/>
                <a:gd name="T21" fmla="*/ 82 h 240"/>
                <a:gd name="T22" fmla="*/ 76 w 159"/>
                <a:gd name="T23" fmla="*/ 93 h 240"/>
                <a:gd name="T24" fmla="*/ 79 w 159"/>
                <a:gd name="T25" fmla="*/ 17 h 240"/>
                <a:gd name="T26" fmla="*/ 84 w 159"/>
                <a:gd name="T27" fmla="*/ 119 h 240"/>
                <a:gd name="T28" fmla="*/ 109 w 159"/>
                <a:gd name="T29" fmla="*/ 101 h 240"/>
                <a:gd name="T30" fmla="*/ 85 w 159"/>
                <a:gd name="T31" fmla="*/ 131 h 240"/>
                <a:gd name="T32" fmla="*/ 86 w 159"/>
                <a:gd name="T33" fmla="*/ 164 h 240"/>
                <a:gd name="T34" fmla="*/ 123 w 159"/>
                <a:gd name="T35" fmla="*/ 134 h 240"/>
                <a:gd name="T36" fmla="*/ 87 w 159"/>
                <a:gd name="T37" fmla="*/ 177 h 240"/>
                <a:gd name="T38" fmla="*/ 89 w 159"/>
                <a:gd name="T39" fmla="*/ 213 h 240"/>
                <a:gd name="T40" fmla="*/ 119 w 159"/>
                <a:gd name="T41" fmla="*/ 201 h 240"/>
                <a:gd name="T42" fmla="*/ 135 w 159"/>
                <a:gd name="T43" fmla="*/ 188 h 240"/>
                <a:gd name="T44" fmla="*/ 126 w 159"/>
                <a:gd name="T45" fmla="*/ 199 h 240"/>
                <a:gd name="T46" fmla="*/ 158 w 159"/>
                <a:gd name="T47" fmla="*/ 188 h 240"/>
                <a:gd name="T48" fmla="*/ 159 w 159"/>
                <a:gd name="T49" fmla="*/ 180 h 240"/>
                <a:gd name="T50" fmla="*/ 143 w 159"/>
                <a:gd name="T51" fmla="*/ 118 h 240"/>
                <a:gd name="T52" fmla="*/ 102 w 159"/>
                <a:gd name="T53" fmla="*/ 37 h 240"/>
                <a:gd name="T54" fmla="*/ 79 w 159"/>
                <a:gd name="T55" fmla="*/ 0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59" h="240">
                  <a:moveTo>
                    <a:pt x="79" y="0"/>
                  </a:moveTo>
                  <a:cubicBezTo>
                    <a:pt x="79" y="0"/>
                    <a:pt x="0" y="118"/>
                    <a:pt x="0" y="180"/>
                  </a:cubicBezTo>
                  <a:cubicBezTo>
                    <a:pt x="0" y="204"/>
                    <a:pt x="10" y="226"/>
                    <a:pt x="27" y="240"/>
                  </a:cubicBezTo>
                  <a:cubicBezTo>
                    <a:pt x="40" y="234"/>
                    <a:pt x="54" y="228"/>
                    <a:pt x="67" y="222"/>
                  </a:cubicBezTo>
                  <a:cubicBezTo>
                    <a:pt x="19" y="167"/>
                    <a:pt x="19" y="167"/>
                    <a:pt x="19" y="167"/>
                  </a:cubicBezTo>
                  <a:cubicBezTo>
                    <a:pt x="70" y="209"/>
                    <a:pt x="70" y="209"/>
                    <a:pt x="70" y="209"/>
                  </a:cubicBezTo>
                  <a:cubicBezTo>
                    <a:pt x="72" y="165"/>
                    <a:pt x="72" y="165"/>
                    <a:pt x="72" y="165"/>
                  </a:cubicBezTo>
                  <a:cubicBezTo>
                    <a:pt x="31" y="117"/>
                    <a:pt x="31" y="117"/>
                    <a:pt x="31" y="117"/>
                  </a:cubicBezTo>
                  <a:cubicBezTo>
                    <a:pt x="73" y="150"/>
                    <a:pt x="73" y="150"/>
                    <a:pt x="73" y="150"/>
                  </a:cubicBezTo>
                  <a:cubicBezTo>
                    <a:pt x="75" y="107"/>
                    <a:pt x="75" y="107"/>
                    <a:pt x="75" y="107"/>
                  </a:cubicBezTo>
                  <a:cubicBezTo>
                    <a:pt x="57" y="82"/>
                    <a:pt x="57" y="82"/>
                    <a:pt x="57" y="82"/>
                  </a:cubicBezTo>
                  <a:cubicBezTo>
                    <a:pt x="76" y="93"/>
                    <a:pt x="76" y="93"/>
                    <a:pt x="76" y="93"/>
                  </a:cubicBezTo>
                  <a:cubicBezTo>
                    <a:pt x="79" y="17"/>
                    <a:pt x="79" y="17"/>
                    <a:pt x="79" y="17"/>
                  </a:cubicBezTo>
                  <a:cubicBezTo>
                    <a:pt x="84" y="119"/>
                    <a:pt x="84" y="119"/>
                    <a:pt x="84" y="119"/>
                  </a:cubicBezTo>
                  <a:cubicBezTo>
                    <a:pt x="109" y="101"/>
                    <a:pt x="109" y="101"/>
                    <a:pt x="109" y="101"/>
                  </a:cubicBezTo>
                  <a:cubicBezTo>
                    <a:pt x="85" y="131"/>
                    <a:pt x="85" y="131"/>
                    <a:pt x="85" y="131"/>
                  </a:cubicBezTo>
                  <a:cubicBezTo>
                    <a:pt x="86" y="164"/>
                    <a:pt x="86" y="164"/>
                    <a:pt x="86" y="164"/>
                  </a:cubicBezTo>
                  <a:cubicBezTo>
                    <a:pt x="123" y="134"/>
                    <a:pt x="123" y="134"/>
                    <a:pt x="123" y="134"/>
                  </a:cubicBezTo>
                  <a:cubicBezTo>
                    <a:pt x="87" y="177"/>
                    <a:pt x="87" y="177"/>
                    <a:pt x="87" y="177"/>
                  </a:cubicBezTo>
                  <a:cubicBezTo>
                    <a:pt x="89" y="213"/>
                    <a:pt x="89" y="213"/>
                    <a:pt x="89" y="213"/>
                  </a:cubicBezTo>
                  <a:cubicBezTo>
                    <a:pt x="99" y="209"/>
                    <a:pt x="109" y="205"/>
                    <a:pt x="119" y="201"/>
                  </a:cubicBezTo>
                  <a:cubicBezTo>
                    <a:pt x="135" y="188"/>
                    <a:pt x="135" y="188"/>
                    <a:pt x="135" y="188"/>
                  </a:cubicBezTo>
                  <a:cubicBezTo>
                    <a:pt x="126" y="199"/>
                    <a:pt x="126" y="199"/>
                    <a:pt x="126" y="199"/>
                  </a:cubicBezTo>
                  <a:cubicBezTo>
                    <a:pt x="136" y="195"/>
                    <a:pt x="147" y="191"/>
                    <a:pt x="158" y="188"/>
                  </a:cubicBezTo>
                  <a:cubicBezTo>
                    <a:pt x="158" y="185"/>
                    <a:pt x="159" y="183"/>
                    <a:pt x="159" y="180"/>
                  </a:cubicBezTo>
                  <a:cubicBezTo>
                    <a:pt x="159" y="163"/>
                    <a:pt x="152" y="140"/>
                    <a:pt x="143" y="118"/>
                  </a:cubicBezTo>
                  <a:cubicBezTo>
                    <a:pt x="121" y="97"/>
                    <a:pt x="105" y="69"/>
                    <a:pt x="102" y="37"/>
                  </a:cubicBezTo>
                  <a:cubicBezTo>
                    <a:pt x="89" y="15"/>
                    <a:pt x="79" y="0"/>
                    <a:pt x="79" y="0"/>
                  </a:cubicBezTo>
                </a:path>
              </a:pathLst>
            </a:custGeom>
            <a:solidFill>
              <a:srgbClr val="A7CD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65"/>
            </a:p>
          </p:txBody>
        </p:sp>
        <p:sp>
          <p:nvSpPr>
            <p:cNvPr id="145" name="Freeform 140"/>
            <p:cNvSpPr>
              <a:spLocks noEditPoints="1"/>
            </p:cNvSpPr>
            <p:nvPr userDrawn="1"/>
          </p:nvSpPr>
          <p:spPr bwMode="gray">
            <a:xfrm>
              <a:off x="3767138" y="3900488"/>
              <a:ext cx="439737" cy="223837"/>
            </a:xfrm>
            <a:custGeom>
              <a:avLst/>
              <a:gdLst>
                <a:gd name="T0" fmla="*/ 40 w 131"/>
                <a:gd name="T1" fmla="*/ 34 h 71"/>
                <a:gd name="T2" fmla="*/ 0 w 131"/>
                <a:gd name="T3" fmla="*/ 52 h 71"/>
                <a:gd name="T4" fmla="*/ 41 w 131"/>
                <a:gd name="T5" fmla="*/ 71 h 71"/>
                <a:gd name="T6" fmla="*/ 42 w 131"/>
                <a:gd name="T7" fmla="*/ 36 h 71"/>
                <a:gd name="T8" fmla="*/ 40 w 131"/>
                <a:gd name="T9" fmla="*/ 34 h 71"/>
                <a:gd name="T10" fmla="*/ 92 w 131"/>
                <a:gd name="T11" fmla="*/ 13 h 71"/>
                <a:gd name="T12" fmla="*/ 62 w 131"/>
                <a:gd name="T13" fmla="*/ 25 h 71"/>
                <a:gd name="T14" fmla="*/ 62 w 131"/>
                <a:gd name="T15" fmla="*/ 38 h 71"/>
                <a:gd name="T16" fmla="*/ 92 w 131"/>
                <a:gd name="T17" fmla="*/ 13 h 71"/>
                <a:gd name="T18" fmla="*/ 131 w 131"/>
                <a:gd name="T19" fmla="*/ 0 h 71"/>
                <a:gd name="T20" fmla="*/ 99 w 131"/>
                <a:gd name="T21" fmla="*/ 11 h 71"/>
                <a:gd name="T22" fmla="*/ 63 w 131"/>
                <a:gd name="T23" fmla="*/ 51 h 71"/>
                <a:gd name="T24" fmla="*/ 64 w 131"/>
                <a:gd name="T25" fmla="*/ 71 h 71"/>
                <a:gd name="T26" fmla="*/ 131 w 131"/>
                <a:gd name="T27" fmla="*/ 0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31" h="71">
                  <a:moveTo>
                    <a:pt x="40" y="34"/>
                  </a:moveTo>
                  <a:cubicBezTo>
                    <a:pt x="27" y="40"/>
                    <a:pt x="13" y="46"/>
                    <a:pt x="0" y="52"/>
                  </a:cubicBezTo>
                  <a:cubicBezTo>
                    <a:pt x="11" y="62"/>
                    <a:pt x="25" y="69"/>
                    <a:pt x="41" y="71"/>
                  </a:cubicBezTo>
                  <a:cubicBezTo>
                    <a:pt x="42" y="36"/>
                    <a:pt x="42" y="36"/>
                    <a:pt x="42" y="36"/>
                  </a:cubicBezTo>
                  <a:cubicBezTo>
                    <a:pt x="40" y="34"/>
                    <a:pt x="40" y="34"/>
                    <a:pt x="40" y="34"/>
                  </a:cubicBezTo>
                  <a:moveTo>
                    <a:pt x="92" y="13"/>
                  </a:moveTo>
                  <a:cubicBezTo>
                    <a:pt x="82" y="17"/>
                    <a:pt x="72" y="21"/>
                    <a:pt x="62" y="25"/>
                  </a:cubicBezTo>
                  <a:cubicBezTo>
                    <a:pt x="62" y="38"/>
                    <a:pt x="62" y="38"/>
                    <a:pt x="62" y="38"/>
                  </a:cubicBezTo>
                  <a:cubicBezTo>
                    <a:pt x="92" y="13"/>
                    <a:pt x="92" y="13"/>
                    <a:pt x="92" y="13"/>
                  </a:cubicBezTo>
                  <a:moveTo>
                    <a:pt x="131" y="0"/>
                  </a:moveTo>
                  <a:cubicBezTo>
                    <a:pt x="120" y="3"/>
                    <a:pt x="109" y="7"/>
                    <a:pt x="99" y="11"/>
                  </a:cubicBezTo>
                  <a:cubicBezTo>
                    <a:pt x="63" y="51"/>
                    <a:pt x="63" y="51"/>
                    <a:pt x="63" y="51"/>
                  </a:cubicBezTo>
                  <a:cubicBezTo>
                    <a:pt x="64" y="71"/>
                    <a:pt x="64" y="71"/>
                    <a:pt x="64" y="71"/>
                  </a:cubicBezTo>
                  <a:cubicBezTo>
                    <a:pt x="100" y="66"/>
                    <a:pt x="128" y="36"/>
                    <a:pt x="131" y="0"/>
                  </a:cubicBezTo>
                </a:path>
              </a:pathLst>
            </a:custGeom>
            <a:solidFill>
              <a:srgbClr val="98CA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65"/>
            </a:p>
          </p:txBody>
        </p:sp>
        <p:sp>
          <p:nvSpPr>
            <p:cNvPr id="146" name="Freeform 141"/>
            <p:cNvSpPr>
              <a:spLocks/>
            </p:cNvSpPr>
            <p:nvPr userDrawn="1"/>
          </p:nvSpPr>
          <p:spPr bwMode="gray">
            <a:xfrm>
              <a:off x="4019550" y="3425825"/>
              <a:ext cx="136525" cy="254000"/>
            </a:xfrm>
            <a:custGeom>
              <a:avLst/>
              <a:gdLst>
                <a:gd name="T0" fmla="*/ 0 w 41"/>
                <a:gd name="T1" fmla="*/ 0 h 81"/>
                <a:gd name="T2" fmla="*/ 41 w 41"/>
                <a:gd name="T3" fmla="*/ 81 h 81"/>
                <a:gd name="T4" fmla="*/ 0 w 41"/>
                <a:gd name="T5" fmla="*/ 0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81">
                  <a:moveTo>
                    <a:pt x="0" y="0"/>
                  </a:moveTo>
                  <a:cubicBezTo>
                    <a:pt x="3" y="32"/>
                    <a:pt x="19" y="60"/>
                    <a:pt x="41" y="81"/>
                  </a:cubicBezTo>
                  <a:cubicBezTo>
                    <a:pt x="29" y="52"/>
                    <a:pt x="13" y="23"/>
                    <a:pt x="0" y="0"/>
                  </a:cubicBezTo>
                </a:path>
              </a:pathLst>
            </a:custGeom>
            <a:solidFill>
              <a:srgbClr val="89C6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65"/>
            </a:p>
          </p:txBody>
        </p:sp>
        <p:sp>
          <p:nvSpPr>
            <p:cNvPr id="147" name="Freeform 142"/>
            <p:cNvSpPr>
              <a:spLocks/>
            </p:cNvSpPr>
            <p:nvPr userDrawn="1"/>
          </p:nvSpPr>
          <p:spPr bwMode="gray">
            <a:xfrm>
              <a:off x="3905250" y="3362325"/>
              <a:ext cx="76200" cy="765175"/>
            </a:xfrm>
            <a:custGeom>
              <a:avLst/>
              <a:gdLst>
                <a:gd name="T0" fmla="*/ 11 w 23"/>
                <a:gd name="T1" fmla="*/ 0 h 243"/>
                <a:gd name="T2" fmla="*/ 8 w 23"/>
                <a:gd name="T3" fmla="*/ 76 h 243"/>
                <a:gd name="T4" fmla="*/ 13 w 23"/>
                <a:gd name="T5" fmla="*/ 79 h 243"/>
                <a:gd name="T6" fmla="*/ 7 w 23"/>
                <a:gd name="T7" fmla="*/ 90 h 243"/>
                <a:gd name="T8" fmla="*/ 7 w 23"/>
                <a:gd name="T9" fmla="*/ 90 h 243"/>
                <a:gd name="T10" fmla="*/ 5 w 23"/>
                <a:gd name="T11" fmla="*/ 133 h 243"/>
                <a:gd name="T12" fmla="*/ 9 w 23"/>
                <a:gd name="T13" fmla="*/ 137 h 243"/>
                <a:gd name="T14" fmla="*/ 7 w 23"/>
                <a:gd name="T15" fmla="*/ 152 h 243"/>
                <a:gd name="T16" fmla="*/ 4 w 23"/>
                <a:gd name="T17" fmla="*/ 148 h 243"/>
                <a:gd name="T18" fmla="*/ 2 w 23"/>
                <a:gd name="T19" fmla="*/ 192 h 243"/>
                <a:gd name="T20" fmla="*/ 7 w 23"/>
                <a:gd name="T21" fmla="*/ 197 h 243"/>
                <a:gd name="T22" fmla="*/ 7 w 23"/>
                <a:gd name="T23" fmla="*/ 214 h 243"/>
                <a:gd name="T24" fmla="*/ 1 w 23"/>
                <a:gd name="T25" fmla="*/ 207 h 243"/>
                <a:gd name="T26" fmla="*/ 0 w 23"/>
                <a:gd name="T27" fmla="*/ 242 h 243"/>
                <a:gd name="T28" fmla="*/ 11 w 23"/>
                <a:gd name="T29" fmla="*/ 243 h 243"/>
                <a:gd name="T30" fmla="*/ 23 w 23"/>
                <a:gd name="T31" fmla="*/ 242 h 243"/>
                <a:gd name="T32" fmla="*/ 22 w 23"/>
                <a:gd name="T33" fmla="*/ 222 h 243"/>
                <a:gd name="T34" fmla="*/ 11 w 23"/>
                <a:gd name="T35" fmla="*/ 234 h 243"/>
                <a:gd name="T36" fmla="*/ 11 w 23"/>
                <a:gd name="T37" fmla="*/ 217 h 243"/>
                <a:gd name="T38" fmla="*/ 21 w 23"/>
                <a:gd name="T39" fmla="*/ 209 h 243"/>
                <a:gd name="T40" fmla="*/ 21 w 23"/>
                <a:gd name="T41" fmla="*/ 196 h 243"/>
                <a:gd name="T42" fmla="*/ 19 w 23"/>
                <a:gd name="T43" fmla="*/ 160 h 243"/>
                <a:gd name="T44" fmla="*/ 11 w 23"/>
                <a:gd name="T45" fmla="*/ 169 h 243"/>
                <a:gd name="T46" fmla="*/ 9 w 23"/>
                <a:gd name="T47" fmla="*/ 154 h 243"/>
                <a:gd name="T48" fmla="*/ 18 w 23"/>
                <a:gd name="T49" fmla="*/ 147 h 243"/>
                <a:gd name="T50" fmla="*/ 17 w 23"/>
                <a:gd name="T51" fmla="*/ 114 h 243"/>
                <a:gd name="T52" fmla="*/ 11 w 23"/>
                <a:gd name="T53" fmla="*/ 121 h 243"/>
                <a:gd name="T54" fmla="*/ 7 w 23"/>
                <a:gd name="T55" fmla="*/ 108 h 243"/>
                <a:gd name="T56" fmla="*/ 16 w 23"/>
                <a:gd name="T57" fmla="*/ 102 h 243"/>
                <a:gd name="T58" fmla="*/ 11 w 23"/>
                <a:gd name="T59" fmla="*/ 0 h 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23" h="243">
                  <a:moveTo>
                    <a:pt x="11" y="0"/>
                  </a:moveTo>
                  <a:cubicBezTo>
                    <a:pt x="8" y="76"/>
                    <a:pt x="8" y="76"/>
                    <a:pt x="8" y="76"/>
                  </a:cubicBezTo>
                  <a:cubicBezTo>
                    <a:pt x="13" y="79"/>
                    <a:pt x="13" y="79"/>
                    <a:pt x="13" y="79"/>
                  </a:cubicBezTo>
                  <a:cubicBezTo>
                    <a:pt x="7" y="90"/>
                    <a:pt x="7" y="90"/>
                    <a:pt x="7" y="90"/>
                  </a:cubicBezTo>
                  <a:cubicBezTo>
                    <a:pt x="7" y="90"/>
                    <a:pt x="7" y="90"/>
                    <a:pt x="7" y="90"/>
                  </a:cubicBezTo>
                  <a:cubicBezTo>
                    <a:pt x="5" y="133"/>
                    <a:pt x="5" y="133"/>
                    <a:pt x="5" y="133"/>
                  </a:cubicBezTo>
                  <a:cubicBezTo>
                    <a:pt x="9" y="137"/>
                    <a:pt x="9" y="137"/>
                    <a:pt x="9" y="137"/>
                  </a:cubicBezTo>
                  <a:cubicBezTo>
                    <a:pt x="7" y="152"/>
                    <a:pt x="7" y="152"/>
                    <a:pt x="7" y="152"/>
                  </a:cubicBezTo>
                  <a:cubicBezTo>
                    <a:pt x="4" y="148"/>
                    <a:pt x="4" y="148"/>
                    <a:pt x="4" y="148"/>
                  </a:cubicBezTo>
                  <a:cubicBezTo>
                    <a:pt x="2" y="192"/>
                    <a:pt x="2" y="192"/>
                    <a:pt x="2" y="192"/>
                  </a:cubicBezTo>
                  <a:cubicBezTo>
                    <a:pt x="7" y="197"/>
                    <a:pt x="7" y="197"/>
                    <a:pt x="7" y="197"/>
                  </a:cubicBezTo>
                  <a:cubicBezTo>
                    <a:pt x="7" y="214"/>
                    <a:pt x="7" y="214"/>
                    <a:pt x="7" y="214"/>
                  </a:cubicBezTo>
                  <a:cubicBezTo>
                    <a:pt x="1" y="207"/>
                    <a:pt x="1" y="207"/>
                    <a:pt x="1" y="207"/>
                  </a:cubicBezTo>
                  <a:cubicBezTo>
                    <a:pt x="0" y="242"/>
                    <a:pt x="0" y="242"/>
                    <a:pt x="0" y="242"/>
                  </a:cubicBezTo>
                  <a:cubicBezTo>
                    <a:pt x="3" y="242"/>
                    <a:pt x="7" y="243"/>
                    <a:pt x="11" y="243"/>
                  </a:cubicBezTo>
                  <a:cubicBezTo>
                    <a:pt x="15" y="243"/>
                    <a:pt x="19" y="242"/>
                    <a:pt x="23" y="242"/>
                  </a:cubicBezTo>
                  <a:cubicBezTo>
                    <a:pt x="22" y="222"/>
                    <a:pt x="22" y="222"/>
                    <a:pt x="22" y="222"/>
                  </a:cubicBezTo>
                  <a:cubicBezTo>
                    <a:pt x="11" y="234"/>
                    <a:pt x="11" y="234"/>
                    <a:pt x="11" y="234"/>
                  </a:cubicBezTo>
                  <a:cubicBezTo>
                    <a:pt x="11" y="217"/>
                    <a:pt x="11" y="217"/>
                    <a:pt x="11" y="217"/>
                  </a:cubicBezTo>
                  <a:cubicBezTo>
                    <a:pt x="21" y="209"/>
                    <a:pt x="21" y="209"/>
                    <a:pt x="21" y="209"/>
                  </a:cubicBezTo>
                  <a:cubicBezTo>
                    <a:pt x="21" y="196"/>
                    <a:pt x="21" y="196"/>
                    <a:pt x="21" y="196"/>
                  </a:cubicBezTo>
                  <a:cubicBezTo>
                    <a:pt x="19" y="160"/>
                    <a:pt x="19" y="160"/>
                    <a:pt x="19" y="160"/>
                  </a:cubicBezTo>
                  <a:cubicBezTo>
                    <a:pt x="11" y="169"/>
                    <a:pt x="11" y="169"/>
                    <a:pt x="11" y="169"/>
                  </a:cubicBezTo>
                  <a:cubicBezTo>
                    <a:pt x="9" y="154"/>
                    <a:pt x="9" y="154"/>
                    <a:pt x="9" y="154"/>
                  </a:cubicBezTo>
                  <a:cubicBezTo>
                    <a:pt x="18" y="147"/>
                    <a:pt x="18" y="147"/>
                    <a:pt x="18" y="147"/>
                  </a:cubicBezTo>
                  <a:cubicBezTo>
                    <a:pt x="17" y="114"/>
                    <a:pt x="17" y="114"/>
                    <a:pt x="17" y="114"/>
                  </a:cubicBezTo>
                  <a:cubicBezTo>
                    <a:pt x="11" y="121"/>
                    <a:pt x="11" y="121"/>
                    <a:pt x="11" y="121"/>
                  </a:cubicBezTo>
                  <a:cubicBezTo>
                    <a:pt x="7" y="108"/>
                    <a:pt x="7" y="108"/>
                    <a:pt x="7" y="108"/>
                  </a:cubicBezTo>
                  <a:cubicBezTo>
                    <a:pt x="16" y="102"/>
                    <a:pt x="16" y="102"/>
                    <a:pt x="16" y="102"/>
                  </a:cubicBezTo>
                  <a:cubicBezTo>
                    <a:pt x="11" y="0"/>
                    <a:pt x="11" y="0"/>
                    <a:pt x="11" y="0"/>
                  </a:cubicBezTo>
                </a:path>
              </a:pathLst>
            </a:custGeom>
            <a:solidFill>
              <a:srgbClr val="97A6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65"/>
            </a:p>
          </p:txBody>
        </p:sp>
        <p:sp>
          <p:nvSpPr>
            <p:cNvPr id="148" name="Freeform 143"/>
            <p:cNvSpPr>
              <a:spLocks/>
            </p:cNvSpPr>
            <p:nvPr userDrawn="1"/>
          </p:nvSpPr>
          <p:spPr bwMode="gray">
            <a:xfrm>
              <a:off x="3941763" y="3900488"/>
              <a:ext cx="187325" cy="198437"/>
            </a:xfrm>
            <a:custGeom>
              <a:avLst/>
              <a:gdLst>
                <a:gd name="T0" fmla="*/ 118 w 118"/>
                <a:gd name="T1" fmla="*/ 0 h 125"/>
                <a:gd name="T2" fmla="*/ 84 w 118"/>
                <a:gd name="T3" fmla="*/ 26 h 125"/>
                <a:gd name="T4" fmla="*/ 21 w 118"/>
                <a:gd name="T5" fmla="*/ 75 h 125"/>
                <a:gd name="T6" fmla="*/ 0 w 118"/>
                <a:gd name="T7" fmla="*/ 91 h 125"/>
                <a:gd name="T8" fmla="*/ 0 w 118"/>
                <a:gd name="T9" fmla="*/ 125 h 125"/>
                <a:gd name="T10" fmla="*/ 23 w 118"/>
                <a:gd name="T11" fmla="*/ 101 h 125"/>
                <a:gd name="T12" fmla="*/ 99 w 118"/>
                <a:gd name="T13" fmla="*/ 22 h 125"/>
                <a:gd name="T14" fmla="*/ 118 w 118"/>
                <a:gd name="T15" fmla="*/ 0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8" h="125">
                  <a:moveTo>
                    <a:pt x="118" y="0"/>
                  </a:moveTo>
                  <a:lnTo>
                    <a:pt x="84" y="26"/>
                  </a:lnTo>
                  <a:lnTo>
                    <a:pt x="21" y="75"/>
                  </a:lnTo>
                  <a:lnTo>
                    <a:pt x="0" y="91"/>
                  </a:lnTo>
                  <a:lnTo>
                    <a:pt x="0" y="125"/>
                  </a:lnTo>
                  <a:lnTo>
                    <a:pt x="23" y="101"/>
                  </a:lnTo>
                  <a:lnTo>
                    <a:pt x="99" y="22"/>
                  </a:lnTo>
                  <a:lnTo>
                    <a:pt x="118" y="0"/>
                  </a:lnTo>
                  <a:close/>
                </a:path>
              </a:pathLst>
            </a:custGeom>
            <a:solidFill>
              <a:srgbClr val="97A6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65"/>
            </a:p>
          </p:txBody>
        </p:sp>
        <p:sp>
          <p:nvSpPr>
            <p:cNvPr id="149" name="Freeform 144"/>
            <p:cNvSpPr>
              <a:spLocks/>
            </p:cNvSpPr>
            <p:nvPr userDrawn="1"/>
          </p:nvSpPr>
          <p:spPr bwMode="gray">
            <a:xfrm>
              <a:off x="3941763" y="3900488"/>
              <a:ext cx="187325" cy="198437"/>
            </a:xfrm>
            <a:custGeom>
              <a:avLst/>
              <a:gdLst>
                <a:gd name="T0" fmla="*/ 118 w 118"/>
                <a:gd name="T1" fmla="*/ 0 h 125"/>
                <a:gd name="T2" fmla="*/ 84 w 118"/>
                <a:gd name="T3" fmla="*/ 26 h 125"/>
                <a:gd name="T4" fmla="*/ 21 w 118"/>
                <a:gd name="T5" fmla="*/ 75 h 125"/>
                <a:gd name="T6" fmla="*/ 0 w 118"/>
                <a:gd name="T7" fmla="*/ 91 h 125"/>
                <a:gd name="T8" fmla="*/ 0 w 118"/>
                <a:gd name="T9" fmla="*/ 125 h 125"/>
                <a:gd name="T10" fmla="*/ 23 w 118"/>
                <a:gd name="T11" fmla="*/ 101 h 125"/>
                <a:gd name="T12" fmla="*/ 99 w 118"/>
                <a:gd name="T13" fmla="*/ 22 h 125"/>
                <a:gd name="T14" fmla="*/ 118 w 118"/>
                <a:gd name="T15" fmla="*/ 0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8" h="125">
                  <a:moveTo>
                    <a:pt x="118" y="0"/>
                  </a:moveTo>
                  <a:lnTo>
                    <a:pt x="84" y="26"/>
                  </a:lnTo>
                  <a:lnTo>
                    <a:pt x="21" y="75"/>
                  </a:lnTo>
                  <a:lnTo>
                    <a:pt x="0" y="91"/>
                  </a:lnTo>
                  <a:lnTo>
                    <a:pt x="0" y="125"/>
                  </a:lnTo>
                  <a:lnTo>
                    <a:pt x="23" y="101"/>
                  </a:lnTo>
                  <a:lnTo>
                    <a:pt x="99" y="22"/>
                  </a:lnTo>
                  <a:lnTo>
                    <a:pt x="11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65"/>
            </a:p>
          </p:txBody>
        </p:sp>
        <p:sp>
          <p:nvSpPr>
            <p:cNvPr id="150" name="Freeform 145"/>
            <p:cNvSpPr>
              <a:spLocks/>
            </p:cNvSpPr>
            <p:nvPr userDrawn="1"/>
          </p:nvSpPr>
          <p:spPr bwMode="gray">
            <a:xfrm>
              <a:off x="3935413" y="3730625"/>
              <a:ext cx="153987" cy="163512"/>
            </a:xfrm>
            <a:custGeom>
              <a:avLst/>
              <a:gdLst>
                <a:gd name="T0" fmla="*/ 97 w 97"/>
                <a:gd name="T1" fmla="*/ 0 h 103"/>
                <a:gd name="T2" fmla="*/ 19 w 97"/>
                <a:gd name="T3" fmla="*/ 59 h 103"/>
                <a:gd name="T4" fmla="*/ 0 w 97"/>
                <a:gd name="T5" fmla="*/ 73 h 103"/>
                <a:gd name="T6" fmla="*/ 4 w 97"/>
                <a:gd name="T7" fmla="*/ 103 h 103"/>
                <a:gd name="T8" fmla="*/ 21 w 97"/>
                <a:gd name="T9" fmla="*/ 85 h 103"/>
                <a:gd name="T10" fmla="*/ 97 w 97"/>
                <a:gd name="T11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7" h="103">
                  <a:moveTo>
                    <a:pt x="97" y="0"/>
                  </a:moveTo>
                  <a:lnTo>
                    <a:pt x="19" y="59"/>
                  </a:lnTo>
                  <a:lnTo>
                    <a:pt x="0" y="73"/>
                  </a:lnTo>
                  <a:lnTo>
                    <a:pt x="4" y="103"/>
                  </a:lnTo>
                  <a:lnTo>
                    <a:pt x="21" y="85"/>
                  </a:lnTo>
                  <a:lnTo>
                    <a:pt x="97" y="0"/>
                  </a:lnTo>
                  <a:close/>
                </a:path>
              </a:pathLst>
            </a:custGeom>
            <a:solidFill>
              <a:srgbClr val="97A6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65"/>
            </a:p>
          </p:txBody>
        </p:sp>
        <p:sp>
          <p:nvSpPr>
            <p:cNvPr id="151" name="Freeform 146"/>
            <p:cNvSpPr>
              <a:spLocks/>
            </p:cNvSpPr>
            <p:nvPr userDrawn="1"/>
          </p:nvSpPr>
          <p:spPr bwMode="gray">
            <a:xfrm>
              <a:off x="3935413" y="3730625"/>
              <a:ext cx="153987" cy="163512"/>
            </a:xfrm>
            <a:custGeom>
              <a:avLst/>
              <a:gdLst>
                <a:gd name="T0" fmla="*/ 97 w 97"/>
                <a:gd name="T1" fmla="*/ 0 h 103"/>
                <a:gd name="T2" fmla="*/ 19 w 97"/>
                <a:gd name="T3" fmla="*/ 59 h 103"/>
                <a:gd name="T4" fmla="*/ 0 w 97"/>
                <a:gd name="T5" fmla="*/ 73 h 103"/>
                <a:gd name="T6" fmla="*/ 4 w 97"/>
                <a:gd name="T7" fmla="*/ 103 h 103"/>
                <a:gd name="T8" fmla="*/ 21 w 97"/>
                <a:gd name="T9" fmla="*/ 85 h 103"/>
                <a:gd name="T10" fmla="*/ 97 w 97"/>
                <a:gd name="T11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7" h="103">
                  <a:moveTo>
                    <a:pt x="97" y="0"/>
                  </a:moveTo>
                  <a:lnTo>
                    <a:pt x="19" y="59"/>
                  </a:lnTo>
                  <a:lnTo>
                    <a:pt x="0" y="73"/>
                  </a:lnTo>
                  <a:lnTo>
                    <a:pt x="4" y="103"/>
                  </a:lnTo>
                  <a:lnTo>
                    <a:pt x="21" y="85"/>
                  </a:lnTo>
                  <a:lnTo>
                    <a:pt x="9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65"/>
            </a:p>
          </p:txBody>
        </p:sp>
        <p:sp>
          <p:nvSpPr>
            <p:cNvPr id="152" name="Freeform 147"/>
            <p:cNvSpPr>
              <a:spLocks/>
            </p:cNvSpPr>
            <p:nvPr userDrawn="1"/>
          </p:nvSpPr>
          <p:spPr bwMode="gray">
            <a:xfrm>
              <a:off x="3929063" y="3625850"/>
              <a:ext cx="112712" cy="117475"/>
            </a:xfrm>
            <a:custGeom>
              <a:avLst/>
              <a:gdLst>
                <a:gd name="T0" fmla="*/ 71 w 71"/>
                <a:gd name="T1" fmla="*/ 0 h 74"/>
                <a:gd name="T2" fmla="*/ 19 w 71"/>
                <a:gd name="T3" fmla="*/ 36 h 74"/>
                <a:gd name="T4" fmla="*/ 0 w 71"/>
                <a:gd name="T5" fmla="*/ 48 h 74"/>
                <a:gd name="T6" fmla="*/ 8 w 71"/>
                <a:gd name="T7" fmla="*/ 74 h 74"/>
                <a:gd name="T8" fmla="*/ 21 w 71"/>
                <a:gd name="T9" fmla="*/ 60 h 74"/>
                <a:gd name="T10" fmla="*/ 71 w 71"/>
                <a:gd name="T11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1" h="74">
                  <a:moveTo>
                    <a:pt x="71" y="0"/>
                  </a:moveTo>
                  <a:lnTo>
                    <a:pt x="19" y="36"/>
                  </a:lnTo>
                  <a:lnTo>
                    <a:pt x="0" y="48"/>
                  </a:lnTo>
                  <a:lnTo>
                    <a:pt x="8" y="74"/>
                  </a:lnTo>
                  <a:lnTo>
                    <a:pt x="21" y="60"/>
                  </a:lnTo>
                  <a:lnTo>
                    <a:pt x="71" y="0"/>
                  </a:lnTo>
                  <a:close/>
                </a:path>
              </a:pathLst>
            </a:custGeom>
            <a:solidFill>
              <a:srgbClr val="97A6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65"/>
            </a:p>
          </p:txBody>
        </p:sp>
        <p:sp>
          <p:nvSpPr>
            <p:cNvPr id="153" name="Freeform 148"/>
            <p:cNvSpPr>
              <a:spLocks/>
            </p:cNvSpPr>
            <p:nvPr userDrawn="1"/>
          </p:nvSpPr>
          <p:spPr bwMode="gray">
            <a:xfrm>
              <a:off x="3929063" y="3625850"/>
              <a:ext cx="112712" cy="117475"/>
            </a:xfrm>
            <a:custGeom>
              <a:avLst/>
              <a:gdLst>
                <a:gd name="T0" fmla="*/ 71 w 71"/>
                <a:gd name="T1" fmla="*/ 0 h 74"/>
                <a:gd name="T2" fmla="*/ 19 w 71"/>
                <a:gd name="T3" fmla="*/ 36 h 74"/>
                <a:gd name="T4" fmla="*/ 0 w 71"/>
                <a:gd name="T5" fmla="*/ 48 h 74"/>
                <a:gd name="T6" fmla="*/ 8 w 71"/>
                <a:gd name="T7" fmla="*/ 74 h 74"/>
                <a:gd name="T8" fmla="*/ 21 w 71"/>
                <a:gd name="T9" fmla="*/ 60 h 74"/>
                <a:gd name="T10" fmla="*/ 71 w 71"/>
                <a:gd name="T11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1" h="74">
                  <a:moveTo>
                    <a:pt x="71" y="0"/>
                  </a:moveTo>
                  <a:lnTo>
                    <a:pt x="19" y="36"/>
                  </a:lnTo>
                  <a:lnTo>
                    <a:pt x="0" y="48"/>
                  </a:lnTo>
                  <a:lnTo>
                    <a:pt x="8" y="74"/>
                  </a:lnTo>
                  <a:lnTo>
                    <a:pt x="21" y="60"/>
                  </a:lnTo>
                  <a:lnTo>
                    <a:pt x="7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65"/>
            </a:p>
          </p:txBody>
        </p:sp>
        <p:sp>
          <p:nvSpPr>
            <p:cNvPr id="154" name="Freeform 149"/>
            <p:cNvSpPr>
              <a:spLocks/>
            </p:cNvSpPr>
            <p:nvPr userDrawn="1"/>
          </p:nvSpPr>
          <p:spPr bwMode="gray">
            <a:xfrm>
              <a:off x="3740150" y="3833813"/>
              <a:ext cx="188912" cy="201612"/>
            </a:xfrm>
            <a:custGeom>
              <a:avLst/>
              <a:gdLst>
                <a:gd name="T0" fmla="*/ 0 w 119"/>
                <a:gd name="T1" fmla="*/ 0 h 127"/>
                <a:gd name="T2" fmla="*/ 102 w 119"/>
                <a:gd name="T3" fmla="*/ 109 h 127"/>
                <a:gd name="T4" fmla="*/ 106 w 119"/>
                <a:gd name="T5" fmla="*/ 113 h 127"/>
                <a:gd name="T6" fmla="*/ 119 w 119"/>
                <a:gd name="T7" fmla="*/ 127 h 127"/>
                <a:gd name="T8" fmla="*/ 119 w 119"/>
                <a:gd name="T9" fmla="*/ 94 h 127"/>
                <a:gd name="T10" fmla="*/ 108 w 119"/>
                <a:gd name="T11" fmla="*/ 84 h 127"/>
                <a:gd name="T12" fmla="*/ 0 w 119"/>
                <a:gd name="T13" fmla="*/ 0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9" h="127">
                  <a:moveTo>
                    <a:pt x="0" y="0"/>
                  </a:moveTo>
                  <a:lnTo>
                    <a:pt x="102" y="109"/>
                  </a:lnTo>
                  <a:lnTo>
                    <a:pt x="106" y="113"/>
                  </a:lnTo>
                  <a:lnTo>
                    <a:pt x="119" y="127"/>
                  </a:lnTo>
                  <a:lnTo>
                    <a:pt x="119" y="94"/>
                  </a:lnTo>
                  <a:lnTo>
                    <a:pt x="108" y="8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7A6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65"/>
            </a:p>
          </p:txBody>
        </p:sp>
        <p:sp>
          <p:nvSpPr>
            <p:cNvPr id="155" name="Freeform 150"/>
            <p:cNvSpPr>
              <a:spLocks/>
            </p:cNvSpPr>
            <p:nvPr userDrawn="1"/>
          </p:nvSpPr>
          <p:spPr bwMode="gray">
            <a:xfrm>
              <a:off x="3740150" y="3833813"/>
              <a:ext cx="188912" cy="201612"/>
            </a:xfrm>
            <a:custGeom>
              <a:avLst/>
              <a:gdLst>
                <a:gd name="T0" fmla="*/ 0 w 119"/>
                <a:gd name="T1" fmla="*/ 0 h 127"/>
                <a:gd name="T2" fmla="*/ 102 w 119"/>
                <a:gd name="T3" fmla="*/ 109 h 127"/>
                <a:gd name="T4" fmla="*/ 106 w 119"/>
                <a:gd name="T5" fmla="*/ 113 h 127"/>
                <a:gd name="T6" fmla="*/ 119 w 119"/>
                <a:gd name="T7" fmla="*/ 127 h 127"/>
                <a:gd name="T8" fmla="*/ 119 w 119"/>
                <a:gd name="T9" fmla="*/ 94 h 127"/>
                <a:gd name="T10" fmla="*/ 108 w 119"/>
                <a:gd name="T11" fmla="*/ 84 h 127"/>
                <a:gd name="T12" fmla="*/ 0 w 119"/>
                <a:gd name="T13" fmla="*/ 0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9" h="127">
                  <a:moveTo>
                    <a:pt x="0" y="0"/>
                  </a:moveTo>
                  <a:lnTo>
                    <a:pt x="102" y="109"/>
                  </a:lnTo>
                  <a:lnTo>
                    <a:pt x="106" y="113"/>
                  </a:lnTo>
                  <a:lnTo>
                    <a:pt x="119" y="127"/>
                  </a:lnTo>
                  <a:lnTo>
                    <a:pt x="119" y="94"/>
                  </a:lnTo>
                  <a:lnTo>
                    <a:pt x="108" y="84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65"/>
            </a:p>
          </p:txBody>
        </p:sp>
        <p:sp>
          <p:nvSpPr>
            <p:cNvPr id="156" name="Freeform 151"/>
            <p:cNvSpPr>
              <a:spLocks/>
            </p:cNvSpPr>
            <p:nvPr userDrawn="1"/>
          </p:nvSpPr>
          <p:spPr bwMode="gray">
            <a:xfrm>
              <a:off x="3781425" y="3676650"/>
              <a:ext cx="153987" cy="163512"/>
            </a:xfrm>
            <a:custGeom>
              <a:avLst/>
              <a:gdLst>
                <a:gd name="T0" fmla="*/ 0 w 97"/>
                <a:gd name="T1" fmla="*/ 0 h 103"/>
                <a:gd name="T2" fmla="*/ 86 w 97"/>
                <a:gd name="T3" fmla="*/ 95 h 103"/>
                <a:gd name="T4" fmla="*/ 93 w 97"/>
                <a:gd name="T5" fmla="*/ 103 h 103"/>
                <a:gd name="T6" fmla="*/ 97 w 97"/>
                <a:gd name="T7" fmla="*/ 74 h 103"/>
                <a:gd name="T8" fmla="*/ 88 w 97"/>
                <a:gd name="T9" fmla="*/ 66 h 103"/>
                <a:gd name="T10" fmla="*/ 0 w 97"/>
                <a:gd name="T11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7" h="103">
                  <a:moveTo>
                    <a:pt x="0" y="0"/>
                  </a:moveTo>
                  <a:lnTo>
                    <a:pt x="86" y="95"/>
                  </a:lnTo>
                  <a:lnTo>
                    <a:pt x="93" y="103"/>
                  </a:lnTo>
                  <a:lnTo>
                    <a:pt x="97" y="74"/>
                  </a:lnTo>
                  <a:lnTo>
                    <a:pt x="88" y="6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7A6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65"/>
            </a:p>
          </p:txBody>
        </p:sp>
        <p:sp>
          <p:nvSpPr>
            <p:cNvPr id="157" name="Freeform 152"/>
            <p:cNvSpPr>
              <a:spLocks/>
            </p:cNvSpPr>
            <p:nvPr userDrawn="1"/>
          </p:nvSpPr>
          <p:spPr bwMode="gray">
            <a:xfrm>
              <a:off x="3781425" y="3676650"/>
              <a:ext cx="153987" cy="163512"/>
            </a:xfrm>
            <a:custGeom>
              <a:avLst/>
              <a:gdLst>
                <a:gd name="T0" fmla="*/ 0 w 97"/>
                <a:gd name="T1" fmla="*/ 0 h 103"/>
                <a:gd name="T2" fmla="*/ 86 w 97"/>
                <a:gd name="T3" fmla="*/ 95 h 103"/>
                <a:gd name="T4" fmla="*/ 93 w 97"/>
                <a:gd name="T5" fmla="*/ 103 h 103"/>
                <a:gd name="T6" fmla="*/ 97 w 97"/>
                <a:gd name="T7" fmla="*/ 74 h 103"/>
                <a:gd name="T8" fmla="*/ 88 w 97"/>
                <a:gd name="T9" fmla="*/ 66 h 103"/>
                <a:gd name="T10" fmla="*/ 0 w 97"/>
                <a:gd name="T11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7" h="103">
                  <a:moveTo>
                    <a:pt x="0" y="0"/>
                  </a:moveTo>
                  <a:lnTo>
                    <a:pt x="86" y="95"/>
                  </a:lnTo>
                  <a:lnTo>
                    <a:pt x="93" y="103"/>
                  </a:lnTo>
                  <a:lnTo>
                    <a:pt x="97" y="74"/>
                  </a:lnTo>
                  <a:lnTo>
                    <a:pt x="88" y="66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65"/>
            </a:p>
          </p:txBody>
        </p:sp>
        <p:sp>
          <p:nvSpPr>
            <p:cNvPr id="158" name="Freeform 153"/>
            <p:cNvSpPr>
              <a:spLocks/>
            </p:cNvSpPr>
            <p:nvPr userDrawn="1"/>
          </p:nvSpPr>
          <p:spPr bwMode="gray">
            <a:xfrm>
              <a:off x="3868738" y="3567113"/>
              <a:ext cx="79375" cy="77787"/>
            </a:xfrm>
            <a:custGeom>
              <a:avLst/>
              <a:gdLst>
                <a:gd name="T0" fmla="*/ 0 w 50"/>
                <a:gd name="T1" fmla="*/ 0 h 49"/>
                <a:gd name="T2" fmla="*/ 38 w 50"/>
                <a:gd name="T3" fmla="*/ 49 h 49"/>
                <a:gd name="T4" fmla="*/ 38 w 50"/>
                <a:gd name="T5" fmla="*/ 49 h 49"/>
                <a:gd name="T6" fmla="*/ 50 w 50"/>
                <a:gd name="T7" fmla="*/ 28 h 49"/>
                <a:gd name="T8" fmla="*/ 40 w 50"/>
                <a:gd name="T9" fmla="*/ 22 h 49"/>
                <a:gd name="T10" fmla="*/ 0 w 50"/>
                <a:gd name="T11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" h="49">
                  <a:moveTo>
                    <a:pt x="0" y="0"/>
                  </a:moveTo>
                  <a:lnTo>
                    <a:pt x="38" y="49"/>
                  </a:lnTo>
                  <a:lnTo>
                    <a:pt x="38" y="49"/>
                  </a:lnTo>
                  <a:lnTo>
                    <a:pt x="50" y="28"/>
                  </a:lnTo>
                  <a:lnTo>
                    <a:pt x="40" y="2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7A6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65"/>
            </a:p>
          </p:txBody>
        </p:sp>
        <p:sp>
          <p:nvSpPr>
            <p:cNvPr id="159" name="Freeform 154"/>
            <p:cNvSpPr>
              <a:spLocks/>
            </p:cNvSpPr>
            <p:nvPr userDrawn="1"/>
          </p:nvSpPr>
          <p:spPr bwMode="gray">
            <a:xfrm>
              <a:off x="3868738" y="3567113"/>
              <a:ext cx="79375" cy="77787"/>
            </a:xfrm>
            <a:custGeom>
              <a:avLst/>
              <a:gdLst>
                <a:gd name="T0" fmla="*/ 0 w 50"/>
                <a:gd name="T1" fmla="*/ 0 h 49"/>
                <a:gd name="T2" fmla="*/ 38 w 50"/>
                <a:gd name="T3" fmla="*/ 49 h 49"/>
                <a:gd name="T4" fmla="*/ 38 w 50"/>
                <a:gd name="T5" fmla="*/ 49 h 49"/>
                <a:gd name="T6" fmla="*/ 50 w 50"/>
                <a:gd name="T7" fmla="*/ 28 h 49"/>
                <a:gd name="T8" fmla="*/ 40 w 50"/>
                <a:gd name="T9" fmla="*/ 22 h 49"/>
                <a:gd name="T10" fmla="*/ 0 w 50"/>
                <a:gd name="T11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" h="49">
                  <a:moveTo>
                    <a:pt x="0" y="0"/>
                  </a:moveTo>
                  <a:lnTo>
                    <a:pt x="38" y="49"/>
                  </a:lnTo>
                  <a:lnTo>
                    <a:pt x="38" y="49"/>
                  </a:lnTo>
                  <a:lnTo>
                    <a:pt x="50" y="28"/>
                  </a:lnTo>
                  <a:lnTo>
                    <a:pt x="40" y="22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65"/>
            </a:p>
          </p:txBody>
        </p:sp>
        <p:sp>
          <p:nvSpPr>
            <p:cNvPr id="160" name="Freeform 159"/>
            <p:cNvSpPr>
              <a:spLocks/>
            </p:cNvSpPr>
            <p:nvPr userDrawn="1"/>
          </p:nvSpPr>
          <p:spPr bwMode="gray">
            <a:xfrm>
              <a:off x="10409238" y="4048254"/>
              <a:ext cx="2076448" cy="1139697"/>
            </a:xfrm>
            <a:custGeom>
              <a:avLst/>
              <a:gdLst>
                <a:gd name="connsiteX0" fmla="*/ 2076448 w 2076448"/>
                <a:gd name="connsiteY0" fmla="*/ 0 h 1139697"/>
                <a:gd name="connsiteX1" fmla="*/ 2076448 w 2076448"/>
                <a:gd name="connsiteY1" fmla="*/ 1139697 h 1139697"/>
                <a:gd name="connsiteX2" fmla="*/ 2025476 w 2076448"/>
                <a:gd name="connsiteY2" fmla="*/ 1139697 h 1139697"/>
                <a:gd name="connsiteX3" fmla="*/ 0 w 2076448"/>
                <a:gd name="connsiteY3" fmla="*/ 1139697 h 1139697"/>
                <a:gd name="connsiteX4" fmla="*/ 2011236 w 2076448"/>
                <a:gd name="connsiteY4" fmla="*/ 2027 h 11396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76448" h="1139697">
                  <a:moveTo>
                    <a:pt x="2076448" y="0"/>
                  </a:moveTo>
                  <a:lnTo>
                    <a:pt x="2076448" y="1139697"/>
                  </a:lnTo>
                  <a:lnTo>
                    <a:pt x="2025476" y="1139697"/>
                  </a:lnTo>
                  <a:cubicBezTo>
                    <a:pt x="1484709" y="1139697"/>
                    <a:pt x="819150" y="1139697"/>
                    <a:pt x="0" y="1139697"/>
                  </a:cubicBezTo>
                  <a:cubicBezTo>
                    <a:pt x="424349" y="499121"/>
                    <a:pt x="1161065" y="55035"/>
                    <a:pt x="2011236" y="2027"/>
                  </a:cubicBezTo>
                  <a:close/>
                </a:path>
              </a:pathLst>
            </a:custGeom>
            <a:solidFill>
              <a:srgbClr val="6ABE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765"/>
            </a:p>
          </p:txBody>
        </p:sp>
        <p:sp>
          <p:nvSpPr>
            <p:cNvPr id="161" name="Freeform 227"/>
            <p:cNvSpPr>
              <a:spLocks/>
            </p:cNvSpPr>
            <p:nvPr userDrawn="1"/>
          </p:nvSpPr>
          <p:spPr bwMode="gray">
            <a:xfrm>
              <a:off x="11530013" y="3944938"/>
              <a:ext cx="79375" cy="788987"/>
            </a:xfrm>
            <a:custGeom>
              <a:avLst/>
              <a:gdLst>
                <a:gd name="T0" fmla="*/ 50 w 50"/>
                <a:gd name="T1" fmla="*/ 497 h 497"/>
                <a:gd name="T2" fmla="*/ 25 w 50"/>
                <a:gd name="T3" fmla="*/ 0 h 497"/>
                <a:gd name="T4" fmla="*/ 0 w 50"/>
                <a:gd name="T5" fmla="*/ 497 h 497"/>
                <a:gd name="T6" fmla="*/ 50 w 50"/>
                <a:gd name="T7" fmla="*/ 497 h 4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0" h="497">
                  <a:moveTo>
                    <a:pt x="50" y="497"/>
                  </a:moveTo>
                  <a:lnTo>
                    <a:pt x="25" y="0"/>
                  </a:lnTo>
                  <a:lnTo>
                    <a:pt x="0" y="497"/>
                  </a:lnTo>
                  <a:lnTo>
                    <a:pt x="50" y="497"/>
                  </a:lnTo>
                  <a:close/>
                </a:path>
              </a:pathLst>
            </a:custGeom>
            <a:solidFill>
              <a:srgbClr val="4939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65"/>
            </a:p>
          </p:txBody>
        </p:sp>
        <p:sp>
          <p:nvSpPr>
            <p:cNvPr id="162" name="Freeform 228"/>
            <p:cNvSpPr>
              <a:spLocks/>
            </p:cNvSpPr>
            <p:nvPr userDrawn="1"/>
          </p:nvSpPr>
          <p:spPr bwMode="gray">
            <a:xfrm>
              <a:off x="11530013" y="3944938"/>
              <a:ext cx="79375" cy="788987"/>
            </a:xfrm>
            <a:custGeom>
              <a:avLst/>
              <a:gdLst>
                <a:gd name="T0" fmla="*/ 50 w 50"/>
                <a:gd name="T1" fmla="*/ 497 h 497"/>
                <a:gd name="T2" fmla="*/ 25 w 50"/>
                <a:gd name="T3" fmla="*/ 0 h 497"/>
                <a:gd name="T4" fmla="*/ 0 w 50"/>
                <a:gd name="T5" fmla="*/ 497 h 497"/>
                <a:gd name="T6" fmla="*/ 50 w 50"/>
                <a:gd name="T7" fmla="*/ 497 h 4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0" h="497">
                  <a:moveTo>
                    <a:pt x="50" y="497"/>
                  </a:moveTo>
                  <a:lnTo>
                    <a:pt x="25" y="0"/>
                  </a:lnTo>
                  <a:lnTo>
                    <a:pt x="0" y="497"/>
                  </a:lnTo>
                  <a:lnTo>
                    <a:pt x="50" y="497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65"/>
            </a:p>
          </p:txBody>
        </p:sp>
        <p:sp>
          <p:nvSpPr>
            <p:cNvPr id="163" name="Freeform 229"/>
            <p:cNvSpPr>
              <a:spLocks/>
            </p:cNvSpPr>
            <p:nvPr userDrawn="1"/>
          </p:nvSpPr>
          <p:spPr bwMode="gray">
            <a:xfrm>
              <a:off x="11569700" y="4381500"/>
              <a:ext cx="153987" cy="163512"/>
            </a:xfrm>
            <a:custGeom>
              <a:avLst/>
              <a:gdLst>
                <a:gd name="T0" fmla="*/ 0 w 97"/>
                <a:gd name="T1" fmla="*/ 103 h 103"/>
                <a:gd name="T2" fmla="*/ 97 w 97"/>
                <a:gd name="T3" fmla="*/ 0 h 103"/>
                <a:gd name="T4" fmla="*/ 0 w 97"/>
                <a:gd name="T5" fmla="*/ 76 h 103"/>
                <a:gd name="T6" fmla="*/ 0 w 97"/>
                <a:gd name="T7" fmla="*/ 103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7" h="103">
                  <a:moveTo>
                    <a:pt x="0" y="103"/>
                  </a:moveTo>
                  <a:lnTo>
                    <a:pt x="97" y="0"/>
                  </a:lnTo>
                  <a:lnTo>
                    <a:pt x="0" y="76"/>
                  </a:lnTo>
                  <a:lnTo>
                    <a:pt x="0" y="103"/>
                  </a:lnTo>
                  <a:close/>
                </a:path>
              </a:pathLst>
            </a:custGeom>
            <a:solidFill>
              <a:srgbClr val="4939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65"/>
            </a:p>
          </p:txBody>
        </p:sp>
        <p:sp>
          <p:nvSpPr>
            <p:cNvPr id="164" name="Freeform 230"/>
            <p:cNvSpPr>
              <a:spLocks/>
            </p:cNvSpPr>
            <p:nvPr userDrawn="1"/>
          </p:nvSpPr>
          <p:spPr bwMode="gray">
            <a:xfrm>
              <a:off x="11569700" y="4381500"/>
              <a:ext cx="153987" cy="163512"/>
            </a:xfrm>
            <a:custGeom>
              <a:avLst/>
              <a:gdLst>
                <a:gd name="T0" fmla="*/ 0 w 97"/>
                <a:gd name="T1" fmla="*/ 103 h 103"/>
                <a:gd name="T2" fmla="*/ 97 w 97"/>
                <a:gd name="T3" fmla="*/ 0 h 103"/>
                <a:gd name="T4" fmla="*/ 0 w 97"/>
                <a:gd name="T5" fmla="*/ 76 h 103"/>
                <a:gd name="T6" fmla="*/ 0 w 97"/>
                <a:gd name="T7" fmla="*/ 103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7" h="103">
                  <a:moveTo>
                    <a:pt x="0" y="103"/>
                  </a:moveTo>
                  <a:lnTo>
                    <a:pt x="97" y="0"/>
                  </a:lnTo>
                  <a:lnTo>
                    <a:pt x="0" y="76"/>
                  </a:lnTo>
                  <a:lnTo>
                    <a:pt x="0" y="10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65"/>
            </a:p>
          </p:txBody>
        </p:sp>
        <p:sp>
          <p:nvSpPr>
            <p:cNvPr id="165" name="Freeform 231"/>
            <p:cNvSpPr>
              <a:spLocks/>
            </p:cNvSpPr>
            <p:nvPr userDrawn="1"/>
          </p:nvSpPr>
          <p:spPr bwMode="gray">
            <a:xfrm>
              <a:off x="11563350" y="4246563"/>
              <a:ext cx="127000" cy="131762"/>
            </a:xfrm>
            <a:custGeom>
              <a:avLst/>
              <a:gdLst>
                <a:gd name="T0" fmla="*/ 4 w 80"/>
                <a:gd name="T1" fmla="*/ 83 h 83"/>
                <a:gd name="T2" fmla="*/ 80 w 80"/>
                <a:gd name="T3" fmla="*/ 0 h 83"/>
                <a:gd name="T4" fmla="*/ 0 w 80"/>
                <a:gd name="T5" fmla="*/ 58 h 83"/>
                <a:gd name="T6" fmla="*/ 4 w 80"/>
                <a:gd name="T7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0" h="83">
                  <a:moveTo>
                    <a:pt x="4" y="83"/>
                  </a:moveTo>
                  <a:lnTo>
                    <a:pt x="80" y="0"/>
                  </a:lnTo>
                  <a:lnTo>
                    <a:pt x="0" y="58"/>
                  </a:lnTo>
                  <a:lnTo>
                    <a:pt x="4" y="83"/>
                  </a:lnTo>
                  <a:close/>
                </a:path>
              </a:pathLst>
            </a:custGeom>
            <a:solidFill>
              <a:srgbClr val="4939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65"/>
            </a:p>
          </p:txBody>
        </p:sp>
        <p:sp>
          <p:nvSpPr>
            <p:cNvPr id="166" name="Freeform 232"/>
            <p:cNvSpPr>
              <a:spLocks/>
            </p:cNvSpPr>
            <p:nvPr userDrawn="1"/>
          </p:nvSpPr>
          <p:spPr bwMode="gray">
            <a:xfrm>
              <a:off x="11563350" y="4246563"/>
              <a:ext cx="127000" cy="131762"/>
            </a:xfrm>
            <a:custGeom>
              <a:avLst/>
              <a:gdLst>
                <a:gd name="T0" fmla="*/ 4 w 80"/>
                <a:gd name="T1" fmla="*/ 83 h 83"/>
                <a:gd name="T2" fmla="*/ 80 w 80"/>
                <a:gd name="T3" fmla="*/ 0 h 83"/>
                <a:gd name="T4" fmla="*/ 0 w 80"/>
                <a:gd name="T5" fmla="*/ 58 h 83"/>
                <a:gd name="T6" fmla="*/ 4 w 80"/>
                <a:gd name="T7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0" h="83">
                  <a:moveTo>
                    <a:pt x="4" y="83"/>
                  </a:moveTo>
                  <a:lnTo>
                    <a:pt x="80" y="0"/>
                  </a:lnTo>
                  <a:lnTo>
                    <a:pt x="0" y="58"/>
                  </a:lnTo>
                  <a:lnTo>
                    <a:pt x="4" y="8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65"/>
            </a:p>
          </p:txBody>
        </p:sp>
        <p:sp>
          <p:nvSpPr>
            <p:cNvPr id="167" name="Freeform 233"/>
            <p:cNvSpPr>
              <a:spLocks/>
            </p:cNvSpPr>
            <p:nvPr userDrawn="1"/>
          </p:nvSpPr>
          <p:spPr bwMode="gray">
            <a:xfrm>
              <a:off x="11560175" y="4159250"/>
              <a:ext cx="90487" cy="96837"/>
            </a:xfrm>
            <a:custGeom>
              <a:avLst/>
              <a:gdLst>
                <a:gd name="T0" fmla="*/ 6 w 57"/>
                <a:gd name="T1" fmla="*/ 61 h 61"/>
                <a:gd name="T2" fmla="*/ 57 w 57"/>
                <a:gd name="T3" fmla="*/ 0 h 61"/>
                <a:gd name="T4" fmla="*/ 0 w 57"/>
                <a:gd name="T5" fmla="*/ 39 h 61"/>
                <a:gd name="T6" fmla="*/ 6 w 57"/>
                <a:gd name="T7" fmla="*/ 61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7" h="61">
                  <a:moveTo>
                    <a:pt x="6" y="61"/>
                  </a:moveTo>
                  <a:lnTo>
                    <a:pt x="57" y="0"/>
                  </a:lnTo>
                  <a:lnTo>
                    <a:pt x="0" y="39"/>
                  </a:lnTo>
                  <a:lnTo>
                    <a:pt x="6" y="61"/>
                  </a:lnTo>
                  <a:close/>
                </a:path>
              </a:pathLst>
            </a:custGeom>
            <a:solidFill>
              <a:srgbClr val="4939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65"/>
            </a:p>
          </p:txBody>
        </p:sp>
        <p:sp>
          <p:nvSpPr>
            <p:cNvPr id="168" name="Freeform 234"/>
            <p:cNvSpPr>
              <a:spLocks/>
            </p:cNvSpPr>
            <p:nvPr userDrawn="1"/>
          </p:nvSpPr>
          <p:spPr bwMode="gray">
            <a:xfrm>
              <a:off x="11560175" y="4159250"/>
              <a:ext cx="90487" cy="96837"/>
            </a:xfrm>
            <a:custGeom>
              <a:avLst/>
              <a:gdLst>
                <a:gd name="T0" fmla="*/ 6 w 57"/>
                <a:gd name="T1" fmla="*/ 61 h 61"/>
                <a:gd name="T2" fmla="*/ 57 w 57"/>
                <a:gd name="T3" fmla="*/ 0 h 61"/>
                <a:gd name="T4" fmla="*/ 0 w 57"/>
                <a:gd name="T5" fmla="*/ 39 h 61"/>
                <a:gd name="T6" fmla="*/ 6 w 57"/>
                <a:gd name="T7" fmla="*/ 61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7" h="61">
                  <a:moveTo>
                    <a:pt x="6" y="61"/>
                  </a:moveTo>
                  <a:lnTo>
                    <a:pt x="57" y="0"/>
                  </a:lnTo>
                  <a:lnTo>
                    <a:pt x="0" y="39"/>
                  </a:lnTo>
                  <a:lnTo>
                    <a:pt x="6" y="6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65"/>
            </a:p>
          </p:txBody>
        </p:sp>
        <p:sp>
          <p:nvSpPr>
            <p:cNvPr id="169" name="Freeform 235"/>
            <p:cNvSpPr>
              <a:spLocks/>
            </p:cNvSpPr>
            <p:nvPr userDrawn="1"/>
          </p:nvSpPr>
          <p:spPr bwMode="gray">
            <a:xfrm>
              <a:off x="11406188" y="4329113"/>
              <a:ext cx="153987" cy="163512"/>
            </a:xfrm>
            <a:custGeom>
              <a:avLst/>
              <a:gdLst>
                <a:gd name="T0" fmla="*/ 97 w 97"/>
                <a:gd name="T1" fmla="*/ 103 h 103"/>
                <a:gd name="T2" fmla="*/ 0 w 97"/>
                <a:gd name="T3" fmla="*/ 0 h 103"/>
                <a:gd name="T4" fmla="*/ 97 w 97"/>
                <a:gd name="T5" fmla="*/ 75 h 103"/>
                <a:gd name="T6" fmla="*/ 97 w 97"/>
                <a:gd name="T7" fmla="*/ 103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7" h="103">
                  <a:moveTo>
                    <a:pt x="97" y="103"/>
                  </a:moveTo>
                  <a:lnTo>
                    <a:pt x="0" y="0"/>
                  </a:lnTo>
                  <a:lnTo>
                    <a:pt x="97" y="75"/>
                  </a:lnTo>
                  <a:lnTo>
                    <a:pt x="97" y="103"/>
                  </a:lnTo>
                  <a:close/>
                </a:path>
              </a:pathLst>
            </a:custGeom>
            <a:solidFill>
              <a:srgbClr val="4939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65"/>
            </a:p>
          </p:txBody>
        </p:sp>
        <p:sp>
          <p:nvSpPr>
            <p:cNvPr id="170" name="Freeform 236"/>
            <p:cNvSpPr>
              <a:spLocks/>
            </p:cNvSpPr>
            <p:nvPr userDrawn="1"/>
          </p:nvSpPr>
          <p:spPr bwMode="gray">
            <a:xfrm>
              <a:off x="11406188" y="4329113"/>
              <a:ext cx="153987" cy="163512"/>
            </a:xfrm>
            <a:custGeom>
              <a:avLst/>
              <a:gdLst>
                <a:gd name="T0" fmla="*/ 97 w 97"/>
                <a:gd name="T1" fmla="*/ 103 h 103"/>
                <a:gd name="T2" fmla="*/ 0 w 97"/>
                <a:gd name="T3" fmla="*/ 0 h 103"/>
                <a:gd name="T4" fmla="*/ 97 w 97"/>
                <a:gd name="T5" fmla="*/ 75 h 103"/>
                <a:gd name="T6" fmla="*/ 97 w 97"/>
                <a:gd name="T7" fmla="*/ 103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7" h="103">
                  <a:moveTo>
                    <a:pt x="97" y="103"/>
                  </a:moveTo>
                  <a:lnTo>
                    <a:pt x="0" y="0"/>
                  </a:lnTo>
                  <a:lnTo>
                    <a:pt x="97" y="75"/>
                  </a:lnTo>
                  <a:lnTo>
                    <a:pt x="97" y="10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65"/>
            </a:p>
          </p:txBody>
        </p:sp>
        <p:sp>
          <p:nvSpPr>
            <p:cNvPr id="171" name="Freeform 237"/>
            <p:cNvSpPr>
              <a:spLocks/>
            </p:cNvSpPr>
            <p:nvPr userDrawn="1"/>
          </p:nvSpPr>
          <p:spPr bwMode="gray">
            <a:xfrm>
              <a:off x="11436350" y="4202113"/>
              <a:ext cx="127000" cy="133350"/>
            </a:xfrm>
            <a:custGeom>
              <a:avLst/>
              <a:gdLst>
                <a:gd name="T0" fmla="*/ 78 w 80"/>
                <a:gd name="T1" fmla="*/ 84 h 84"/>
                <a:gd name="T2" fmla="*/ 0 w 80"/>
                <a:gd name="T3" fmla="*/ 0 h 84"/>
                <a:gd name="T4" fmla="*/ 80 w 80"/>
                <a:gd name="T5" fmla="*/ 58 h 84"/>
                <a:gd name="T6" fmla="*/ 78 w 80"/>
                <a:gd name="T7" fmla="*/ 84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0" h="84">
                  <a:moveTo>
                    <a:pt x="78" y="84"/>
                  </a:moveTo>
                  <a:lnTo>
                    <a:pt x="0" y="0"/>
                  </a:lnTo>
                  <a:lnTo>
                    <a:pt x="80" y="58"/>
                  </a:lnTo>
                  <a:lnTo>
                    <a:pt x="78" y="84"/>
                  </a:lnTo>
                  <a:close/>
                </a:path>
              </a:pathLst>
            </a:custGeom>
            <a:solidFill>
              <a:srgbClr val="4939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65"/>
            </a:p>
          </p:txBody>
        </p:sp>
        <p:sp>
          <p:nvSpPr>
            <p:cNvPr id="172" name="Freeform 238"/>
            <p:cNvSpPr>
              <a:spLocks/>
            </p:cNvSpPr>
            <p:nvPr userDrawn="1"/>
          </p:nvSpPr>
          <p:spPr bwMode="gray">
            <a:xfrm>
              <a:off x="11436350" y="4202113"/>
              <a:ext cx="127000" cy="133350"/>
            </a:xfrm>
            <a:custGeom>
              <a:avLst/>
              <a:gdLst>
                <a:gd name="T0" fmla="*/ 78 w 80"/>
                <a:gd name="T1" fmla="*/ 84 h 84"/>
                <a:gd name="T2" fmla="*/ 0 w 80"/>
                <a:gd name="T3" fmla="*/ 0 h 84"/>
                <a:gd name="T4" fmla="*/ 80 w 80"/>
                <a:gd name="T5" fmla="*/ 58 h 84"/>
                <a:gd name="T6" fmla="*/ 78 w 80"/>
                <a:gd name="T7" fmla="*/ 84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0" h="84">
                  <a:moveTo>
                    <a:pt x="78" y="84"/>
                  </a:moveTo>
                  <a:lnTo>
                    <a:pt x="0" y="0"/>
                  </a:lnTo>
                  <a:lnTo>
                    <a:pt x="80" y="58"/>
                  </a:lnTo>
                  <a:lnTo>
                    <a:pt x="78" y="84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65"/>
            </a:p>
          </p:txBody>
        </p:sp>
        <p:sp>
          <p:nvSpPr>
            <p:cNvPr id="173" name="Freeform 239"/>
            <p:cNvSpPr>
              <a:spLocks/>
            </p:cNvSpPr>
            <p:nvPr userDrawn="1"/>
          </p:nvSpPr>
          <p:spPr bwMode="gray">
            <a:xfrm>
              <a:off x="11509375" y="4108450"/>
              <a:ext cx="63500" cy="66675"/>
            </a:xfrm>
            <a:custGeom>
              <a:avLst/>
              <a:gdLst>
                <a:gd name="T0" fmla="*/ 32 w 40"/>
                <a:gd name="T1" fmla="*/ 42 h 42"/>
                <a:gd name="T2" fmla="*/ 0 w 40"/>
                <a:gd name="T3" fmla="*/ 0 h 42"/>
                <a:gd name="T4" fmla="*/ 40 w 40"/>
                <a:gd name="T5" fmla="*/ 24 h 42"/>
                <a:gd name="T6" fmla="*/ 32 w 40"/>
                <a:gd name="T7" fmla="*/ 4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" h="42">
                  <a:moveTo>
                    <a:pt x="32" y="42"/>
                  </a:moveTo>
                  <a:lnTo>
                    <a:pt x="0" y="0"/>
                  </a:lnTo>
                  <a:lnTo>
                    <a:pt x="40" y="24"/>
                  </a:lnTo>
                  <a:lnTo>
                    <a:pt x="32" y="42"/>
                  </a:lnTo>
                  <a:close/>
                </a:path>
              </a:pathLst>
            </a:custGeom>
            <a:solidFill>
              <a:srgbClr val="4939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65"/>
            </a:p>
          </p:txBody>
        </p:sp>
        <p:sp>
          <p:nvSpPr>
            <p:cNvPr id="174" name="Freeform 240"/>
            <p:cNvSpPr>
              <a:spLocks/>
            </p:cNvSpPr>
            <p:nvPr userDrawn="1"/>
          </p:nvSpPr>
          <p:spPr bwMode="gray">
            <a:xfrm>
              <a:off x="11509375" y="4108450"/>
              <a:ext cx="63500" cy="66675"/>
            </a:xfrm>
            <a:custGeom>
              <a:avLst/>
              <a:gdLst>
                <a:gd name="T0" fmla="*/ 32 w 40"/>
                <a:gd name="T1" fmla="*/ 42 h 42"/>
                <a:gd name="T2" fmla="*/ 0 w 40"/>
                <a:gd name="T3" fmla="*/ 0 h 42"/>
                <a:gd name="T4" fmla="*/ 40 w 40"/>
                <a:gd name="T5" fmla="*/ 24 h 42"/>
                <a:gd name="T6" fmla="*/ 32 w 40"/>
                <a:gd name="T7" fmla="*/ 4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" h="42">
                  <a:moveTo>
                    <a:pt x="32" y="42"/>
                  </a:moveTo>
                  <a:lnTo>
                    <a:pt x="0" y="0"/>
                  </a:lnTo>
                  <a:lnTo>
                    <a:pt x="40" y="24"/>
                  </a:lnTo>
                  <a:lnTo>
                    <a:pt x="32" y="42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65"/>
            </a:p>
          </p:txBody>
        </p:sp>
        <p:sp>
          <p:nvSpPr>
            <p:cNvPr id="175" name="Freeform 241"/>
            <p:cNvSpPr>
              <a:spLocks noEditPoints="1"/>
            </p:cNvSpPr>
            <p:nvPr userDrawn="1"/>
          </p:nvSpPr>
          <p:spPr bwMode="gray">
            <a:xfrm>
              <a:off x="11352213" y="3989388"/>
              <a:ext cx="382587" cy="358775"/>
            </a:xfrm>
            <a:custGeom>
              <a:avLst/>
              <a:gdLst>
                <a:gd name="T0" fmla="*/ 63 w 114"/>
                <a:gd name="T1" fmla="*/ 11 h 114"/>
                <a:gd name="T2" fmla="*/ 33 w 114"/>
                <a:gd name="T3" fmla="*/ 24 h 114"/>
                <a:gd name="T4" fmla="*/ 0 w 114"/>
                <a:gd name="T5" fmla="*/ 114 h 114"/>
                <a:gd name="T6" fmla="*/ 45 w 114"/>
                <a:gd name="T7" fmla="*/ 91 h 114"/>
                <a:gd name="T8" fmla="*/ 25 w 114"/>
                <a:gd name="T9" fmla="*/ 68 h 114"/>
                <a:gd name="T10" fmla="*/ 51 w 114"/>
                <a:gd name="T11" fmla="*/ 88 h 114"/>
                <a:gd name="T12" fmla="*/ 60 w 114"/>
                <a:gd name="T13" fmla="*/ 84 h 114"/>
                <a:gd name="T14" fmla="*/ 61 w 114"/>
                <a:gd name="T15" fmla="*/ 59 h 114"/>
                <a:gd name="T16" fmla="*/ 47 w 114"/>
                <a:gd name="T17" fmla="*/ 38 h 114"/>
                <a:gd name="T18" fmla="*/ 62 w 114"/>
                <a:gd name="T19" fmla="*/ 47 h 114"/>
                <a:gd name="T20" fmla="*/ 63 w 114"/>
                <a:gd name="T21" fmla="*/ 11 h 114"/>
                <a:gd name="T22" fmla="*/ 83 w 114"/>
                <a:gd name="T23" fmla="*/ 0 h 114"/>
                <a:gd name="T24" fmla="*/ 66 w 114"/>
                <a:gd name="T25" fmla="*/ 10 h 114"/>
                <a:gd name="T26" fmla="*/ 69 w 114"/>
                <a:gd name="T27" fmla="*/ 69 h 114"/>
                <a:gd name="T28" fmla="*/ 89 w 114"/>
                <a:gd name="T29" fmla="*/ 54 h 114"/>
                <a:gd name="T30" fmla="*/ 69 w 114"/>
                <a:gd name="T31" fmla="*/ 79 h 114"/>
                <a:gd name="T32" fmla="*/ 69 w 114"/>
                <a:gd name="T33" fmla="*/ 80 h 114"/>
                <a:gd name="T34" fmla="*/ 114 w 114"/>
                <a:gd name="T35" fmla="*/ 62 h 114"/>
                <a:gd name="T36" fmla="*/ 83 w 114"/>
                <a:gd name="T37" fmla="*/ 0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14" h="114">
                  <a:moveTo>
                    <a:pt x="63" y="11"/>
                  </a:moveTo>
                  <a:cubicBezTo>
                    <a:pt x="54" y="16"/>
                    <a:pt x="44" y="21"/>
                    <a:pt x="33" y="24"/>
                  </a:cubicBezTo>
                  <a:cubicBezTo>
                    <a:pt x="18" y="53"/>
                    <a:pt x="2" y="88"/>
                    <a:pt x="0" y="114"/>
                  </a:cubicBezTo>
                  <a:cubicBezTo>
                    <a:pt x="15" y="106"/>
                    <a:pt x="30" y="98"/>
                    <a:pt x="45" y="91"/>
                  </a:cubicBezTo>
                  <a:cubicBezTo>
                    <a:pt x="25" y="68"/>
                    <a:pt x="25" y="68"/>
                    <a:pt x="25" y="68"/>
                  </a:cubicBezTo>
                  <a:cubicBezTo>
                    <a:pt x="51" y="88"/>
                    <a:pt x="51" y="88"/>
                    <a:pt x="51" y="88"/>
                  </a:cubicBezTo>
                  <a:cubicBezTo>
                    <a:pt x="54" y="87"/>
                    <a:pt x="57" y="85"/>
                    <a:pt x="60" y="84"/>
                  </a:cubicBezTo>
                  <a:cubicBezTo>
                    <a:pt x="61" y="59"/>
                    <a:pt x="61" y="59"/>
                    <a:pt x="61" y="59"/>
                  </a:cubicBezTo>
                  <a:cubicBezTo>
                    <a:pt x="47" y="38"/>
                    <a:pt x="47" y="38"/>
                    <a:pt x="47" y="38"/>
                  </a:cubicBezTo>
                  <a:cubicBezTo>
                    <a:pt x="62" y="47"/>
                    <a:pt x="62" y="47"/>
                    <a:pt x="62" y="47"/>
                  </a:cubicBezTo>
                  <a:cubicBezTo>
                    <a:pt x="63" y="11"/>
                    <a:pt x="63" y="11"/>
                    <a:pt x="63" y="11"/>
                  </a:cubicBezTo>
                  <a:moveTo>
                    <a:pt x="83" y="0"/>
                  </a:moveTo>
                  <a:cubicBezTo>
                    <a:pt x="77" y="4"/>
                    <a:pt x="72" y="7"/>
                    <a:pt x="66" y="10"/>
                  </a:cubicBezTo>
                  <a:cubicBezTo>
                    <a:pt x="69" y="69"/>
                    <a:pt x="69" y="69"/>
                    <a:pt x="69" y="69"/>
                  </a:cubicBezTo>
                  <a:cubicBezTo>
                    <a:pt x="89" y="54"/>
                    <a:pt x="89" y="54"/>
                    <a:pt x="89" y="54"/>
                  </a:cubicBezTo>
                  <a:cubicBezTo>
                    <a:pt x="69" y="79"/>
                    <a:pt x="69" y="79"/>
                    <a:pt x="69" y="79"/>
                  </a:cubicBezTo>
                  <a:cubicBezTo>
                    <a:pt x="69" y="80"/>
                    <a:pt x="69" y="80"/>
                    <a:pt x="69" y="80"/>
                  </a:cubicBezTo>
                  <a:cubicBezTo>
                    <a:pt x="84" y="74"/>
                    <a:pt x="99" y="68"/>
                    <a:pt x="114" y="62"/>
                  </a:cubicBezTo>
                  <a:cubicBezTo>
                    <a:pt x="105" y="40"/>
                    <a:pt x="93" y="17"/>
                    <a:pt x="83" y="0"/>
                  </a:cubicBezTo>
                </a:path>
              </a:pathLst>
            </a:custGeom>
            <a:solidFill>
              <a:srgbClr val="A7CD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65"/>
            </a:p>
          </p:txBody>
        </p:sp>
        <p:sp>
          <p:nvSpPr>
            <p:cNvPr id="176" name="Freeform 242"/>
            <p:cNvSpPr>
              <a:spLocks/>
            </p:cNvSpPr>
            <p:nvPr userDrawn="1"/>
          </p:nvSpPr>
          <p:spPr bwMode="gray">
            <a:xfrm>
              <a:off x="11463338" y="3900488"/>
              <a:ext cx="166687" cy="163512"/>
            </a:xfrm>
            <a:custGeom>
              <a:avLst/>
              <a:gdLst>
                <a:gd name="T0" fmla="*/ 32 w 50"/>
                <a:gd name="T1" fmla="*/ 0 h 52"/>
                <a:gd name="T2" fmla="*/ 0 w 50"/>
                <a:gd name="T3" fmla="*/ 52 h 52"/>
                <a:gd name="T4" fmla="*/ 30 w 50"/>
                <a:gd name="T5" fmla="*/ 39 h 52"/>
                <a:gd name="T6" fmla="*/ 32 w 50"/>
                <a:gd name="T7" fmla="*/ 14 h 52"/>
                <a:gd name="T8" fmla="*/ 33 w 50"/>
                <a:gd name="T9" fmla="*/ 38 h 52"/>
                <a:gd name="T10" fmla="*/ 50 w 50"/>
                <a:gd name="T11" fmla="*/ 28 h 52"/>
                <a:gd name="T12" fmla="*/ 32 w 50"/>
                <a:gd name="T13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0" h="52">
                  <a:moveTo>
                    <a:pt x="32" y="0"/>
                  </a:moveTo>
                  <a:cubicBezTo>
                    <a:pt x="32" y="0"/>
                    <a:pt x="16" y="23"/>
                    <a:pt x="0" y="52"/>
                  </a:cubicBezTo>
                  <a:cubicBezTo>
                    <a:pt x="11" y="49"/>
                    <a:pt x="21" y="44"/>
                    <a:pt x="30" y="39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3" y="38"/>
                    <a:pt x="33" y="38"/>
                    <a:pt x="33" y="38"/>
                  </a:cubicBezTo>
                  <a:cubicBezTo>
                    <a:pt x="39" y="35"/>
                    <a:pt x="44" y="32"/>
                    <a:pt x="50" y="28"/>
                  </a:cubicBezTo>
                  <a:cubicBezTo>
                    <a:pt x="39" y="11"/>
                    <a:pt x="32" y="0"/>
                    <a:pt x="32" y="0"/>
                  </a:cubicBezTo>
                </a:path>
              </a:pathLst>
            </a:custGeom>
            <a:solidFill>
              <a:srgbClr val="A4C73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65"/>
            </a:p>
          </p:txBody>
        </p:sp>
        <p:sp>
          <p:nvSpPr>
            <p:cNvPr id="177" name="Freeform 243"/>
            <p:cNvSpPr>
              <a:spLocks noEditPoints="1"/>
            </p:cNvSpPr>
            <p:nvPr userDrawn="1"/>
          </p:nvSpPr>
          <p:spPr bwMode="gray">
            <a:xfrm>
              <a:off x="11352213" y="4183063"/>
              <a:ext cx="434975" cy="381000"/>
            </a:xfrm>
            <a:custGeom>
              <a:avLst/>
              <a:gdLst>
                <a:gd name="T0" fmla="*/ 45 w 130"/>
                <a:gd name="T1" fmla="*/ 29 h 121"/>
                <a:gd name="T2" fmla="*/ 0 w 130"/>
                <a:gd name="T3" fmla="*/ 52 h 121"/>
                <a:gd name="T4" fmla="*/ 0 w 130"/>
                <a:gd name="T5" fmla="*/ 57 h 121"/>
                <a:gd name="T6" fmla="*/ 55 w 130"/>
                <a:gd name="T7" fmla="*/ 121 h 121"/>
                <a:gd name="T8" fmla="*/ 57 w 130"/>
                <a:gd name="T9" fmla="*/ 93 h 121"/>
                <a:gd name="T10" fmla="*/ 16 w 130"/>
                <a:gd name="T11" fmla="*/ 46 h 121"/>
                <a:gd name="T12" fmla="*/ 57 w 130"/>
                <a:gd name="T13" fmla="*/ 81 h 121"/>
                <a:gd name="T14" fmla="*/ 59 w 130"/>
                <a:gd name="T15" fmla="*/ 45 h 121"/>
                <a:gd name="T16" fmla="*/ 45 w 130"/>
                <a:gd name="T17" fmla="*/ 29 h 121"/>
                <a:gd name="T18" fmla="*/ 60 w 130"/>
                <a:gd name="T19" fmla="*/ 22 h 121"/>
                <a:gd name="T20" fmla="*/ 51 w 130"/>
                <a:gd name="T21" fmla="*/ 26 h 121"/>
                <a:gd name="T22" fmla="*/ 60 w 130"/>
                <a:gd name="T23" fmla="*/ 33 h 121"/>
                <a:gd name="T24" fmla="*/ 60 w 130"/>
                <a:gd name="T25" fmla="*/ 22 h 121"/>
                <a:gd name="T26" fmla="*/ 114 w 130"/>
                <a:gd name="T27" fmla="*/ 0 h 121"/>
                <a:gd name="T28" fmla="*/ 69 w 130"/>
                <a:gd name="T29" fmla="*/ 18 h 121"/>
                <a:gd name="T30" fmla="*/ 70 w 130"/>
                <a:gd name="T31" fmla="*/ 44 h 121"/>
                <a:gd name="T32" fmla="*/ 101 w 130"/>
                <a:gd name="T33" fmla="*/ 20 h 121"/>
                <a:gd name="T34" fmla="*/ 71 w 130"/>
                <a:gd name="T35" fmla="*/ 54 h 121"/>
                <a:gd name="T36" fmla="*/ 73 w 130"/>
                <a:gd name="T37" fmla="*/ 94 h 121"/>
                <a:gd name="T38" fmla="*/ 111 w 130"/>
                <a:gd name="T39" fmla="*/ 63 h 121"/>
                <a:gd name="T40" fmla="*/ 73 w 130"/>
                <a:gd name="T41" fmla="*/ 105 h 121"/>
                <a:gd name="T42" fmla="*/ 74 w 130"/>
                <a:gd name="T43" fmla="*/ 121 h 121"/>
                <a:gd name="T44" fmla="*/ 130 w 130"/>
                <a:gd name="T45" fmla="*/ 57 h 121"/>
                <a:gd name="T46" fmla="*/ 114 w 130"/>
                <a:gd name="T47" fmla="*/ 0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30" h="121">
                  <a:moveTo>
                    <a:pt x="45" y="29"/>
                  </a:moveTo>
                  <a:cubicBezTo>
                    <a:pt x="30" y="36"/>
                    <a:pt x="15" y="44"/>
                    <a:pt x="0" y="52"/>
                  </a:cubicBezTo>
                  <a:cubicBezTo>
                    <a:pt x="0" y="54"/>
                    <a:pt x="0" y="55"/>
                    <a:pt x="0" y="57"/>
                  </a:cubicBezTo>
                  <a:cubicBezTo>
                    <a:pt x="0" y="90"/>
                    <a:pt x="24" y="117"/>
                    <a:pt x="55" y="121"/>
                  </a:cubicBezTo>
                  <a:cubicBezTo>
                    <a:pt x="57" y="93"/>
                    <a:pt x="57" y="93"/>
                    <a:pt x="57" y="93"/>
                  </a:cubicBezTo>
                  <a:cubicBezTo>
                    <a:pt x="16" y="46"/>
                    <a:pt x="16" y="46"/>
                    <a:pt x="16" y="46"/>
                  </a:cubicBezTo>
                  <a:cubicBezTo>
                    <a:pt x="57" y="81"/>
                    <a:pt x="57" y="81"/>
                    <a:pt x="57" y="81"/>
                  </a:cubicBezTo>
                  <a:cubicBezTo>
                    <a:pt x="59" y="45"/>
                    <a:pt x="59" y="45"/>
                    <a:pt x="59" y="45"/>
                  </a:cubicBezTo>
                  <a:cubicBezTo>
                    <a:pt x="45" y="29"/>
                    <a:pt x="45" y="29"/>
                    <a:pt x="45" y="29"/>
                  </a:cubicBezTo>
                  <a:moveTo>
                    <a:pt x="60" y="22"/>
                  </a:moveTo>
                  <a:cubicBezTo>
                    <a:pt x="57" y="23"/>
                    <a:pt x="54" y="25"/>
                    <a:pt x="51" y="26"/>
                  </a:cubicBezTo>
                  <a:cubicBezTo>
                    <a:pt x="60" y="33"/>
                    <a:pt x="60" y="33"/>
                    <a:pt x="60" y="33"/>
                  </a:cubicBezTo>
                  <a:cubicBezTo>
                    <a:pt x="60" y="22"/>
                    <a:pt x="60" y="22"/>
                    <a:pt x="60" y="22"/>
                  </a:cubicBezTo>
                  <a:moveTo>
                    <a:pt x="114" y="0"/>
                  </a:moveTo>
                  <a:cubicBezTo>
                    <a:pt x="99" y="6"/>
                    <a:pt x="84" y="12"/>
                    <a:pt x="69" y="18"/>
                  </a:cubicBezTo>
                  <a:cubicBezTo>
                    <a:pt x="70" y="44"/>
                    <a:pt x="70" y="44"/>
                    <a:pt x="70" y="44"/>
                  </a:cubicBezTo>
                  <a:cubicBezTo>
                    <a:pt x="101" y="20"/>
                    <a:pt x="101" y="20"/>
                    <a:pt x="101" y="20"/>
                  </a:cubicBezTo>
                  <a:cubicBezTo>
                    <a:pt x="71" y="54"/>
                    <a:pt x="71" y="54"/>
                    <a:pt x="71" y="54"/>
                  </a:cubicBezTo>
                  <a:cubicBezTo>
                    <a:pt x="73" y="94"/>
                    <a:pt x="73" y="94"/>
                    <a:pt x="73" y="94"/>
                  </a:cubicBezTo>
                  <a:cubicBezTo>
                    <a:pt x="111" y="63"/>
                    <a:pt x="111" y="63"/>
                    <a:pt x="111" y="63"/>
                  </a:cubicBezTo>
                  <a:cubicBezTo>
                    <a:pt x="73" y="105"/>
                    <a:pt x="73" y="105"/>
                    <a:pt x="73" y="105"/>
                  </a:cubicBezTo>
                  <a:cubicBezTo>
                    <a:pt x="74" y="121"/>
                    <a:pt x="74" y="121"/>
                    <a:pt x="74" y="121"/>
                  </a:cubicBezTo>
                  <a:cubicBezTo>
                    <a:pt x="106" y="117"/>
                    <a:pt x="130" y="90"/>
                    <a:pt x="130" y="57"/>
                  </a:cubicBezTo>
                  <a:cubicBezTo>
                    <a:pt x="130" y="41"/>
                    <a:pt x="123" y="21"/>
                    <a:pt x="114" y="0"/>
                  </a:cubicBezTo>
                </a:path>
              </a:pathLst>
            </a:custGeom>
            <a:solidFill>
              <a:srgbClr val="A1CE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65"/>
            </a:p>
          </p:txBody>
        </p:sp>
        <p:sp>
          <p:nvSpPr>
            <p:cNvPr id="178" name="Freeform 244"/>
            <p:cNvSpPr>
              <a:spLocks/>
            </p:cNvSpPr>
            <p:nvPr userDrawn="1"/>
          </p:nvSpPr>
          <p:spPr bwMode="gray">
            <a:xfrm>
              <a:off x="11536363" y="3944938"/>
              <a:ext cx="63500" cy="622300"/>
            </a:xfrm>
            <a:custGeom>
              <a:avLst/>
              <a:gdLst>
                <a:gd name="T0" fmla="*/ 10 w 19"/>
                <a:gd name="T1" fmla="*/ 0 h 198"/>
                <a:gd name="T2" fmla="*/ 8 w 19"/>
                <a:gd name="T3" fmla="*/ 25 h 198"/>
                <a:gd name="T4" fmla="*/ 7 w 19"/>
                <a:gd name="T5" fmla="*/ 61 h 198"/>
                <a:gd name="T6" fmla="*/ 11 w 19"/>
                <a:gd name="T7" fmla="*/ 64 h 198"/>
                <a:gd name="T8" fmla="*/ 7 w 19"/>
                <a:gd name="T9" fmla="*/ 73 h 198"/>
                <a:gd name="T10" fmla="*/ 6 w 19"/>
                <a:gd name="T11" fmla="*/ 73 h 198"/>
                <a:gd name="T12" fmla="*/ 5 w 19"/>
                <a:gd name="T13" fmla="*/ 98 h 198"/>
                <a:gd name="T14" fmla="*/ 5 w 19"/>
                <a:gd name="T15" fmla="*/ 109 h 198"/>
                <a:gd name="T16" fmla="*/ 8 w 19"/>
                <a:gd name="T17" fmla="*/ 111 h 198"/>
                <a:gd name="T18" fmla="*/ 7 w 19"/>
                <a:gd name="T19" fmla="*/ 124 h 198"/>
                <a:gd name="T20" fmla="*/ 4 w 19"/>
                <a:gd name="T21" fmla="*/ 121 h 198"/>
                <a:gd name="T22" fmla="*/ 2 w 19"/>
                <a:gd name="T23" fmla="*/ 157 h 198"/>
                <a:gd name="T24" fmla="*/ 7 w 19"/>
                <a:gd name="T25" fmla="*/ 160 h 198"/>
                <a:gd name="T26" fmla="*/ 7 w 19"/>
                <a:gd name="T27" fmla="*/ 174 h 198"/>
                <a:gd name="T28" fmla="*/ 2 w 19"/>
                <a:gd name="T29" fmla="*/ 169 h 198"/>
                <a:gd name="T30" fmla="*/ 0 w 19"/>
                <a:gd name="T31" fmla="*/ 197 h 198"/>
                <a:gd name="T32" fmla="*/ 10 w 19"/>
                <a:gd name="T33" fmla="*/ 198 h 198"/>
                <a:gd name="T34" fmla="*/ 19 w 19"/>
                <a:gd name="T35" fmla="*/ 197 h 198"/>
                <a:gd name="T36" fmla="*/ 18 w 19"/>
                <a:gd name="T37" fmla="*/ 181 h 198"/>
                <a:gd name="T38" fmla="*/ 10 w 19"/>
                <a:gd name="T39" fmla="*/ 191 h 198"/>
                <a:gd name="T40" fmla="*/ 10 w 19"/>
                <a:gd name="T41" fmla="*/ 177 h 198"/>
                <a:gd name="T42" fmla="*/ 18 w 19"/>
                <a:gd name="T43" fmla="*/ 170 h 198"/>
                <a:gd name="T44" fmla="*/ 16 w 19"/>
                <a:gd name="T45" fmla="*/ 130 h 198"/>
                <a:gd name="T46" fmla="*/ 10 w 19"/>
                <a:gd name="T47" fmla="*/ 138 h 198"/>
                <a:gd name="T48" fmla="*/ 8 w 19"/>
                <a:gd name="T49" fmla="*/ 125 h 198"/>
                <a:gd name="T50" fmla="*/ 15 w 19"/>
                <a:gd name="T51" fmla="*/ 120 h 198"/>
                <a:gd name="T52" fmla="*/ 14 w 19"/>
                <a:gd name="T53" fmla="*/ 94 h 198"/>
                <a:gd name="T54" fmla="*/ 14 w 19"/>
                <a:gd name="T55" fmla="*/ 93 h 198"/>
                <a:gd name="T56" fmla="*/ 10 w 19"/>
                <a:gd name="T57" fmla="*/ 99 h 198"/>
                <a:gd name="T58" fmla="*/ 7 w 19"/>
                <a:gd name="T59" fmla="*/ 88 h 198"/>
                <a:gd name="T60" fmla="*/ 14 w 19"/>
                <a:gd name="T61" fmla="*/ 83 h 198"/>
                <a:gd name="T62" fmla="*/ 11 w 19"/>
                <a:gd name="T63" fmla="*/ 24 h 198"/>
                <a:gd name="T64" fmla="*/ 10 w 19"/>
                <a:gd name="T65" fmla="*/ 0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9" h="198">
                  <a:moveTo>
                    <a:pt x="10" y="0"/>
                  </a:moveTo>
                  <a:cubicBezTo>
                    <a:pt x="8" y="25"/>
                    <a:pt x="8" y="25"/>
                    <a:pt x="8" y="25"/>
                  </a:cubicBezTo>
                  <a:cubicBezTo>
                    <a:pt x="7" y="61"/>
                    <a:pt x="7" y="61"/>
                    <a:pt x="7" y="61"/>
                  </a:cubicBezTo>
                  <a:cubicBezTo>
                    <a:pt x="11" y="64"/>
                    <a:pt x="11" y="64"/>
                    <a:pt x="11" y="64"/>
                  </a:cubicBezTo>
                  <a:cubicBezTo>
                    <a:pt x="7" y="73"/>
                    <a:pt x="7" y="73"/>
                    <a:pt x="7" y="73"/>
                  </a:cubicBezTo>
                  <a:cubicBezTo>
                    <a:pt x="6" y="73"/>
                    <a:pt x="6" y="73"/>
                    <a:pt x="6" y="73"/>
                  </a:cubicBezTo>
                  <a:cubicBezTo>
                    <a:pt x="5" y="98"/>
                    <a:pt x="5" y="98"/>
                    <a:pt x="5" y="98"/>
                  </a:cubicBezTo>
                  <a:cubicBezTo>
                    <a:pt x="5" y="109"/>
                    <a:pt x="5" y="109"/>
                    <a:pt x="5" y="109"/>
                  </a:cubicBezTo>
                  <a:cubicBezTo>
                    <a:pt x="8" y="111"/>
                    <a:pt x="8" y="111"/>
                    <a:pt x="8" y="111"/>
                  </a:cubicBezTo>
                  <a:cubicBezTo>
                    <a:pt x="7" y="124"/>
                    <a:pt x="7" y="124"/>
                    <a:pt x="7" y="124"/>
                  </a:cubicBezTo>
                  <a:cubicBezTo>
                    <a:pt x="4" y="121"/>
                    <a:pt x="4" y="121"/>
                    <a:pt x="4" y="121"/>
                  </a:cubicBezTo>
                  <a:cubicBezTo>
                    <a:pt x="2" y="157"/>
                    <a:pt x="2" y="157"/>
                    <a:pt x="2" y="157"/>
                  </a:cubicBezTo>
                  <a:cubicBezTo>
                    <a:pt x="7" y="160"/>
                    <a:pt x="7" y="160"/>
                    <a:pt x="7" y="160"/>
                  </a:cubicBezTo>
                  <a:cubicBezTo>
                    <a:pt x="7" y="174"/>
                    <a:pt x="7" y="174"/>
                    <a:pt x="7" y="174"/>
                  </a:cubicBezTo>
                  <a:cubicBezTo>
                    <a:pt x="2" y="169"/>
                    <a:pt x="2" y="169"/>
                    <a:pt x="2" y="169"/>
                  </a:cubicBezTo>
                  <a:cubicBezTo>
                    <a:pt x="0" y="197"/>
                    <a:pt x="0" y="197"/>
                    <a:pt x="0" y="197"/>
                  </a:cubicBezTo>
                  <a:cubicBezTo>
                    <a:pt x="3" y="198"/>
                    <a:pt x="7" y="198"/>
                    <a:pt x="10" y="198"/>
                  </a:cubicBezTo>
                  <a:cubicBezTo>
                    <a:pt x="13" y="198"/>
                    <a:pt x="16" y="198"/>
                    <a:pt x="19" y="197"/>
                  </a:cubicBezTo>
                  <a:cubicBezTo>
                    <a:pt x="18" y="181"/>
                    <a:pt x="18" y="181"/>
                    <a:pt x="18" y="181"/>
                  </a:cubicBezTo>
                  <a:cubicBezTo>
                    <a:pt x="10" y="191"/>
                    <a:pt x="10" y="191"/>
                    <a:pt x="10" y="191"/>
                  </a:cubicBezTo>
                  <a:cubicBezTo>
                    <a:pt x="10" y="177"/>
                    <a:pt x="10" y="177"/>
                    <a:pt x="10" y="177"/>
                  </a:cubicBezTo>
                  <a:cubicBezTo>
                    <a:pt x="18" y="170"/>
                    <a:pt x="18" y="170"/>
                    <a:pt x="18" y="170"/>
                  </a:cubicBezTo>
                  <a:cubicBezTo>
                    <a:pt x="16" y="130"/>
                    <a:pt x="16" y="130"/>
                    <a:pt x="16" y="130"/>
                  </a:cubicBezTo>
                  <a:cubicBezTo>
                    <a:pt x="10" y="138"/>
                    <a:pt x="10" y="138"/>
                    <a:pt x="10" y="138"/>
                  </a:cubicBezTo>
                  <a:cubicBezTo>
                    <a:pt x="8" y="125"/>
                    <a:pt x="8" y="125"/>
                    <a:pt x="8" y="125"/>
                  </a:cubicBezTo>
                  <a:cubicBezTo>
                    <a:pt x="15" y="120"/>
                    <a:pt x="15" y="120"/>
                    <a:pt x="15" y="120"/>
                  </a:cubicBezTo>
                  <a:cubicBezTo>
                    <a:pt x="14" y="94"/>
                    <a:pt x="14" y="94"/>
                    <a:pt x="14" y="94"/>
                  </a:cubicBezTo>
                  <a:cubicBezTo>
                    <a:pt x="14" y="93"/>
                    <a:pt x="14" y="93"/>
                    <a:pt x="14" y="93"/>
                  </a:cubicBezTo>
                  <a:cubicBezTo>
                    <a:pt x="10" y="99"/>
                    <a:pt x="10" y="99"/>
                    <a:pt x="10" y="99"/>
                  </a:cubicBezTo>
                  <a:cubicBezTo>
                    <a:pt x="7" y="88"/>
                    <a:pt x="7" y="88"/>
                    <a:pt x="7" y="88"/>
                  </a:cubicBezTo>
                  <a:cubicBezTo>
                    <a:pt x="14" y="83"/>
                    <a:pt x="14" y="83"/>
                    <a:pt x="14" y="83"/>
                  </a:cubicBezTo>
                  <a:cubicBezTo>
                    <a:pt x="11" y="24"/>
                    <a:pt x="11" y="24"/>
                    <a:pt x="11" y="24"/>
                  </a:cubicBezTo>
                  <a:cubicBezTo>
                    <a:pt x="10" y="0"/>
                    <a:pt x="10" y="0"/>
                    <a:pt x="10" y="0"/>
                  </a:cubicBezTo>
                </a:path>
              </a:pathLst>
            </a:custGeom>
            <a:solidFill>
              <a:srgbClr val="97A6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65"/>
            </a:p>
          </p:txBody>
        </p:sp>
        <p:sp>
          <p:nvSpPr>
            <p:cNvPr id="179" name="Freeform 245"/>
            <p:cNvSpPr>
              <a:spLocks/>
            </p:cNvSpPr>
            <p:nvPr userDrawn="1"/>
          </p:nvSpPr>
          <p:spPr bwMode="gray">
            <a:xfrm>
              <a:off x="11569700" y="4381500"/>
              <a:ext cx="153987" cy="163512"/>
            </a:xfrm>
            <a:custGeom>
              <a:avLst/>
              <a:gdLst>
                <a:gd name="T0" fmla="*/ 97 w 97"/>
                <a:gd name="T1" fmla="*/ 0 h 103"/>
                <a:gd name="T2" fmla="*/ 17 w 97"/>
                <a:gd name="T3" fmla="*/ 62 h 103"/>
                <a:gd name="T4" fmla="*/ 0 w 97"/>
                <a:gd name="T5" fmla="*/ 76 h 103"/>
                <a:gd name="T6" fmla="*/ 0 w 97"/>
                <a:gd name="T7" fmla="*/ 103 h 103"/>
                <a:gd name="T8" fmla="*/ 17 w 97"/>
                <a:gd name="T9" fmla="*/ 84 h 103"/>
                <a:gd name="T10" fmla="*/ 97 w 97"/>
                <a:gd name="T11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7" h="103">
                  <a:moveTo>
                    <a:pt x="97" y="0"/>
                  </a:moveTo>
                  <a:lnTo>
                    <a:pt x="17" y="62"/>
                  </a:lnTo>
                  <a:lnTo>
                    <a:pt x="0" y="76"/>
                  </a:lnTo>
                  <a:lnTo>
                    <a:pt x="0" y="103"/>
                  </a:lnTo>
                  <a:lnTo>
                    <a:pt x="17" y="84"/>
                  </a:lnTo>
                  <a:lnTo>
                    <a:pt x="97" y="0"/>
                  </a:lnTo>
                  <a:close/>
                </a:path>
              </a:pathLst>
            </a:custGeom>
            <a:solidFill>
              <a:srgbClr val="97A6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65"/>
            </a:p>
          </p:txBody>
        </p:sp>
        <p:sp>
          <p:nvSpPr>
            <p:cNvPr id="180" name="Freeform 246"/>
            <p:cNvSpPr>
              <a:spLocks/>
            </p:cNvSpPr>
            <p:nvPr userDrawn="1"/>
          </p:nvSpPr>
          <p:spPr bwMode="gray">
            <a:xfrm>
              <a:off x="11569700" y="4381500"/>
              <a:ext cx="153987" cy="163512"/>
            </a:xfrm>
            <a:custGeom>
              <a:avLst/>
              <a:gdLst>
                <a:gd name="T0" fmla="*/ 97 w 97"/>
                <a:gd name="T1" fmla="*/ 0 h 103"/>
                <a:gd name="T2" fmla="*/ 17 w 97"/>
                <a:gd name="T3" fmla="*/ 62 h 103"/>
                <a:gd name="T4" fmla="*/ 0 w 97"/>
                <a:gd name="T5" fmla="*/ 76 h 103"/>
                <a:gd name="T6" fmla="*/ 0 w 97"/>
                <a:gd name="T7" fmla="*/ 103 h 103"/>
                <a:gd name="T8" fmla="*/ 17 w 97"/>
                <a:gd name="T9" fmla="*/ 84 h 103"/>
                <a:gd name="T10" fmla="*/ 97 w 97"/>
                <a:gd name="T11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7" h="103">
                  <a:moveTo>
                    <a:pt x="97" y="0"/>
                  </a:moveTo>
                  <a:lnTo>
                    <a:pt x="17" y="62"/>
                  </a:lnTo>
                  <a:lnTo>
                    <a:pt x="0" y="76"/>
                  </a:lnTo>
                  <a:lnTo>
                    <a:pt x="0" y="103"/>
                  </a:lnTo>
                  <a:lnTo>
                    <a:pt x="17" y="84"/>
                  </a:lnTo>
                  <a:lnTo>
                    <a:pt x="9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65"/>
            </a:p>
          </p:txBody>
        </p:sp>
        <p:sp>
          <p:nvSpPr>
            <p:cNvPr id="181" name="Freeform 247"/>
            <p:cNvSpPr>
              <a:spLocks/>
            </p:cNvSpPr>
            <p:nvPr userDrawn="1"/>
          </p:nvSpPr>
          <p:spPr bwMode="gray">
            <a:xfrm>
              <a:off x="11563350" y="4246563"/>
              <a:ext cx="127000" cy="131762"/>
            </a:xfrm>
            <a:custGeom>
              <a:avLst/>
              <a:gdLst>
                <a:gd name="T0" fmla="*/ 80 w 80"/>
                <a:gd name="T1" fmla="*/ 0 h 83"/>
                <a:gd name="T2" fmla="*/ 15 w 80"/>
                <a:gd name="T3" fmla="*/ 48 h 83"/>
                <a:gd name="T4" fmla="*/ 0 w 80"/>
                <a:gd name="T5" fmla="*/ 58 h 83"/>
                <a:gd name="T6" fmla="*/ 4 w 80"/>
                <a:gd name="T7" fmla="*/ 83 h 83"/>
                <a:gd name="T8" fmla="*/ 17 w 80"/>
                <a:gd name="T9" fmla="*/ 68 h 83"/>
                <a:gd name="T10" fmla="*/ 80 w 80"/>
                <a:gd name="T11" fmla="*/ 0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0" h="83">
                  <a:moveTo>
                    <a:pt x="80" y="0"/>
                  </a:moveTo>
                  <a:lnTo>
                    <a:pt x="15" y="48"/>
                  </a:lnTo>
                  <a:lnTo>
                    <a:pt x="0" y="58"/>
                  </a:lnTo>
                  <a:lnTo>
                    <a:pt x="4" y="83"/>
                  </a:lnTo>
                  <a:lnTo>
                    <a:pt x="17" y="68"/>
                  </a:lnTo>
                  <a:lnTo>
                    <a:pt x="80" y="0"/>
                  </a:lnTo>
                  <a:close/>
                </a:path>
              </a:pathLst>
            </a:custGeom>
            <a:solidFill>
              <a:srgbClr val="97A6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65"/>
            </a:p>
          </p:txBody>
        </p:sp>
        <p:sp>
          <p:nvSpPr>
            <p:cNvPr id="182" name="Freeform 248"/>
            <p:cNvSpPr>
              <a:spLocks/>
            </p:cNvSpPr>
            <p:nvPr userDrawn="1"/>
          </p:nvSpPr>
          <p:spPr bwMode="gray">
            <a:xfrm>
              <a:off x="11563350" y="4246563"/>
              <a:ext cx="127000" cy="131762"/>
            </a:xfrm>
            <a:custGeom>
              <a:avLst/>
              <a:gdLst>
                <a:gd name="T0" fmla="*/ 80 w 80"/>
                <a:gd name="T1" fmla="*/ 0 h 83"/>
                <a:gd name="T2" fmla="*/ 15 w 80"/>
                <a:gd name="T3" fmla="*/ 48 h 83"/>
                <a:gd name="T4" fmla="*/ 0 w 80"/>
                <a:gd name="T5" fmla="*/ 58 h 83"/>
                <a:gd name="T6" fmla="*/ 4 w 80"/>
                <a:gd name="T7" fmla="*/ 83 h 83"/>
                <a:gd name="T8" fmla="*/ 17 w 80"/>
                <a:gd name="T9" fmla="*/ 68 h 83"/>
                <a:gd name="T10" fmla="*/ 80 w 80"/>
                <a:gd name="T11" fmla="*/ 0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0" h="83">
                  <a:moveTo>
                    <a:pt x="80" y="0"/>
                  </a:moveTo>
                  <a:lnTo>
                    <a:pt x="15" y="48"/>
                  </a:lnTo>
                  <a:lnTo>
                    <a:pt x="0" y="58"/>
                  </a:lnTo>
                  <a:lnTo>
                    <a:pt x="4" y="83"/>
                  </a:lnTo>
                  <a:lnTo>
                    <a:pt x="17" y="68"/>
                  </a:lnTo>
                  <a:lnTo>
                    <a:pt x="8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65"/>
            </a:p>
          </p:txBody>
        </p:sp>
        <p:sp>
          <p:nvSpPr>
            <p:cNvPr id="183" name="Freeform 249"/>
            <p:cNvSpPr>
              <a:spLocks/>
            </p:cNvSpPr>
            <p:nvPr userDrawn="1"/>
          </p:nvSpPr>
          <p:spPr bwMode="gray">
            <a:xfrm>
              <a:off x="11560175" y="4159250"/>
              <a:ext cx="90487" cy="96837"/>
            </a:xfrm>
            <a:custGeom>
              <a:avLst/>
              <a:gdLst>
                <a:gd name="T0" fmla="*/ 57 w 57"/>
                <a:gd name="T1" fmla="*/ 0 h 61"/>
                <a:gd name="T2" fmla="*/ 15 w 57"/>
                <a:gd name="T3" fmla="*/ 29 h 61"/>
                <a:gd name="T4" fmla="*/ 0 w 57"/>
                <a:gd name="T5" fmla="*/ 39 h 61"/>
                <a:gd name="T6" fmla="*/ 6 w 57"/>
                <a:gd name="T7" fmla="*/ 61 h 61"/>
                <a:gd name="T8" fmla="*/ 15 w 57"/>
                <a:gd name="T9" fmla="*/ 49 h 61"/>
                <a:gd name="T10" fmla="*/ 57 w 57"/>
                <a:gd name="T11" fmla="*/ 0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" h="61">
                  <a:moveTo>
                    <a:pt x="57" y="0"/>
                  </a:moveTo>
                  <a:lnTo>
                    <a:pt x="15" y="29"/>
                  </a:lnTo>
                  <a:lnTo>
                    <a:pt x="0" y="39"/>
                  </a:lnTo>
                  <a:lnTo>
                    <a:pt x="6" y="61"/>
                  </a:lnTo>
                  <a:lnTo>
                    <a:pt x="15" y="49"/>
                  </a:lnTo>
                  <a:lnTo>
                    <a:pt x="57" y="0"/>
                  </a:lnTo>
                  <a:close/>
                </a:path>
              </a:pathLst>
            </a:custGeom>
            <a:solidFill>
              <a:srgbClr val="97A6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65"/>
            </a:p>
          </p:txBody>
        </p:sp>
        <p:sp>
          <p:nvSpPr>
            <p:cNvPr id="184" name="Freeform 250"/>
            <p:cNvSpPr>
              <a:spLocks/>
            </p:cNvSpPr>
            <p:nvPr userDrawn="1"/>
          </p:nvSpPr>
          <p:spPr bwMode="gray">
            <a:xfrm>
              <a:off x="11560175" y="4159250"/>
              <a:ext cx="90487" cy="96837"/>
            </a:xfrm>
            <a:custGeom>
              <a:avLst/>
              <a:gdLst>
                <a:gd name="T0" fmla="*/ 57 w 57"/>
                <a:gd name="T1" fmla="*/ 0 h 61"/>
                <a:gd name="T2" fmla="*/ 15 w 57"/>
                <a:gd name="T3" fmla="*/ 29 h 61"/>
                <a:gd name="T4" fmla="*/ 0 w 57"/>
                <a:gd name="T5" fmla="*/ 39 h 61"/>
                <a:gd name="T6" fmla="*/ 6 w 57"/>
                <a:gd name="T7" fmla="*/ 61 h 61"/>
                <a:gd name="T8" fmla="*/ 15 w 57"/>
                <a:gd name="T9" fmla="*/ 49 h 61"/>
                <a:gd name="T10" fmla="*/ 57 w 57"/>
                <a:gd name="T11" fmla="*/ 0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" h="61">
                  <a:moveTo>
                    <a:pt x="57" y="0"/>
                  </a:moveTo>
                  <a:lnTo>
                    <a:pt x="15" y="29"/>
                  </a:lnTo>
                  <a:lnTo>
                    <a:pt x="0" y="39"/>
                  </a:lnTo>
                  <a:lnTo>
                    <a:pt x="6" y="61"/>
                  </a:lnTo>
                  <a:lnTo>
                    <a:pt x="15" y="49"/>
                  </a:lnTo>
                  <a:lnTo>
                    <a:pt x="5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65"/>
            </a:p>
          </p:txBody>
        </p:sp>
        <p:sp>
          <p:nvSpPr>
            <p:cNvPr id="185" name="Freeform 251"/>
            <p:cNvSpPr>
              <a:spLocks/>
            </p:cNvSpPr>
            <p:nvPr userDrawn="1"/>
          </p:nvSpPr>
          <p:spPr bwMode="gray">
            <a:xfrm>
              <a:off x="11406188" y="4329113"/>
              <a:ext cx="153987" cy="163512"/>
            </a:xfrm>
            <a:custGeom>
              <a:avLst/>
              <a:gdLst>
                <a:gd name="T0" fmla="*/ 0 w 97"/>
                <a:gd name="T1" fmla="*/ 0 h 103"/>
                <a:gd name="T2" fmla="*/ 86 w 97"/>
                <a:gd name="T3" fmla="*/ 93 h 103"/>
                <a:gd name="T4" fmla="*/ 97 w 97"/>
                <a:gd name="T5" fmla="*/ 103 h 103"/>
                <a:gd name="T6" fmla="*/ 97 w 97"/>
                <a:gd name="T7" fmla="*/ 75 h 103"/>
                <a:gd name="T8" fmla="*/ 86 w 97"/>
                <a:gd name="T9" fmla="*/ 69 h 103"/>
                <a:gd name="T10" fmla="*/ 0 w 97"/>
                <a:gd name="T11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7" h="103">
                  <a:moveTo>
                    <a:pt x="0" y="0"/>
                  </a:moveTo>
                  <a:lnTo>
                    <a:pt x="86" y="93"/>
                  </a:lnTo>
                  <a:lnTo>
                    <a:pt x="97" y="103"/>
                  </a:lnTo>
                  <a:lnTo>
                    <a:pt x="97" y="75"/>
                  </a:lnTo>
                  <a:lnTo>
                    <a:pt x="86" y="6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7A6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65"/>
            </a:p>
          </p:txBody>
        </p:sp>
        <p:sp>
          <p:nvSpPr>
            <p:cNvPr id="186" name="Freeform 252"/>
            <p:cNvSpPr>
              <a:spLocks/>
            </p:cNvSpPr>
            <p:nvPr userDrawn="1"/>
          </p:nvSpPr>
          <p:spPr bwMode="gray">
            <a:xfrm>
              <a:off x="11406188" y="4329113"/>
              <a:ext cx="153987" cy="163512"/>
            </a:xfrm>
            <a:custGeom>
              <a:avLst/>
              <a:gdLst>
                <a:gd name="T0" fmla="*/ 0 w 97"/>
                <a:gd name="T1" fmla="*/ 0 h 103"/>
                <a:gd name="T2" fmla="*/ 86 w 97"/>
                <a:gd name="T3" fmla="*/ 93 h 103"/>
                <a:gd name="T4" fmla="*/ 97 w 97"/>
                <a:gd name="T5" fmla="*/ 103 h 103"/>
                <a:gd name="T6" fmla="*/ 97 w 97"/>
                <a:gd name="T7" fmla="*/ 75 h 103"/>
                <a:gd name="T8" fmla="*/ 86 w 97"/>
                <a:gd name="T9" fmla="*/ 69 h 103"/>
                <a:gd name="T10" fmla="*/ 0 w 97"/>
                <a:gd name="T11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7" h="103">
                  <a:moveTo>
                    <a:pt x="0" y="0"/>
                  </a:moveTo>
                  <a:lnTo>
                    <a:pt x="86" y="93"/>
                  </a:lnTo>
                  <a:lnTo>
                    <a:pt x="97" y="103"/>
                  </a:lnTo>
                  <a:lnTo>
                    <a:pt x="97" y="75"/>
                  </a:lnTo>
                  <a:lnTo>
                    <a:pt x="86" y="6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65"/>
            </a:p>
          </p:txBody>
        </p:sp>
        <p:sp>
          <p:nvSpPr>
            <p:cNvPr id="187" name="Freeform 253"/>
            <p:cNvSpPr>
              <a:spLocks/>
            </p:cNvSpPr>
            <p:nvPr userDrawn="1"/>
          </p:nvSpPr>
          <p:spPr bwMode="gray">
            <a:xfrm>
              <a:off x="11436350" y="4202113"/>
              <a:ext cx="127000" cy="133350"/>
            </a:xfrm>
            <a:custGeom>
              <a:avLst/>
              <a:gdLst>
                <a:gd name="T0" fmla="*/ 0 w 80"/>
                <a:gd name="T1" fmla="*/ 0 h 84"/>
                <a:gd name="T2" fmla="*/ 42 w 80"/>
                <a:gd name="T3" fmla="*/ 46 h 84"/>
                <a:gd name="T4" fmla="*/ 71 w 80"/>
                <a:gd name="T5" fmla="*/ 78 h 84"/>
                <a:gd name="T6" fmla="*/ 78 w 80"/>
                <a:gd name="T7" fmla="*/ 84 h 84"/>
                <a:gd name="T8" fmla="*/ 80 w 80"/>
                <a:gd name="T9" fmla="*/ 58 h 84"/>
                <a:gd name="T10" fmla="*/ 74 w 80"/>
                <a:gd name="T11" fmla="*/ 54 h 84"/>
                <a:gd name="T12" fmla="*/ 55 w 80"/>
                <a:gd name="T13" fmla="*/ 40 h 84"/>
                <a:gd name="T14" fmla="*/ 0 w 80"/>
                <a:gd name="T15" fmla="*/ 0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0" h="84">
                  <a:moveTo>
                    <a:pt x="0" y="0"/>
                  </a:moveTo>
                  <a:lnTo>
                    <a:pt x="42" y="46"/>
                  </a:lnTo>
                  <a:lnTo>
                    <a:pt x="71" y="78"/>
                  </a:lnTo>
                  <a:lnTo>
                    <a:pt x="78" y="84"/>
                  </a:lnTo>
                  <a:lnTo>
                    <a:pt x="80" y="58"/>
                  </a:lnTo>
                  <a:lnTo>
                    <a:pt x="74" y="54"/>
                  </a:lnTo>
                  <a:lnTo>
                    <a:pt x="55" y="4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7A6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65"/>
            </a:p>
          </p:txBody>
        </p:sp>
        <p:sp>
          <p:nvSpPr>
            <p:cNvPr id="188" name="Freeform 254"/>
            <p:cNvSpPr>
              <a:spLocks/>
            </p:cNvSpPr>
            <p:nvPr userDrawn="1"/>
          </p:nvSpPr>
          <p:spPr bwMode="gray">
            <a:xfrm>
              <a:off x="11436350" y="4202113"/>
              <a:ext cx="127000" cy="133350"/>
            </a:xfrm>
            <a:custGeom>
              <a:avLst/>
              <a:gdLst>
                <a:gd name="T0" fmla="*/ 0 w 80"/>
                <a:gd name="T1" fmla="*/ 0 h 84"/>
                <a:gd name="T2" fmla="*/ 42 w 80"/>
                <a:gd name="T3" fmla="*/ 46 h 84"/>
                <a:gd name="T4" fmla="*/ 71 w 80"/>
                <a:gd name="T5" fmla="*/ 78 h 84"/>
                <a:gd name="T6" fmla="*/ 78 w 80"/>
                <a:gd name="T7" fmla="*/ 84 h 84"/>
                <a:gd name="T8" fmla="*/ 80 w 80"/>
                <a:gd name="T9" fmla="*/ 58 h 84"/>
                <a:gd name="T10" fmla="*/ 74 w 80"/>
                <a:gd name="T11" fmla="*/ 54 h 84"/>
                <a:gd name="T12" fmla="*/ 55 w 80"/>
                <a:gd name="T13" fmla="*/ 40 h 84"/>
                <a:gd name="T14" fmla="*/ 0 w 80"/>
                <a:gd name="T15" fmla="*/ 0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0" h="84">
                  <a:moveTo>
                    <a:pt x="0" y="0"/>
                  </a:moveTo>
                  <a:lnTo>
                    <a:pt x="42" y="46"/>
                  </a:lnTo>
                  <a:lnTo>
                    <a:pt x="71" y="78"/>
                  </a:lnTo>
                  <a:lnTo>
                    <a:pt x="78" y="84"/>
                  </a:lnTo>
                  <a:lnTo>
                    <a:pt x="80" y="58"/>
                  </a:lnTo>
                  <a:lnTo>
                    <a:pt x="74" y="54"/>
                  </a:lnTo>
                  <a:lnTo>
                    <a:pt x="55" y="4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65"/>
            </a:p>
          </p:txBody>
        </p:sp>
        <p:sp>
          <p:nvSpPr>
            <p:cNvPr id="189" name="Freeform 255"/>
            <p:cNvSpPr>
              <a:spLocks/>
            </p:cNvSpPr>
            <p:nvPr userDrawn="1"/>
          </p:nvSpPr>
          <p:spPr bwMode="gray">
            <a:xfrm>
              <a:off x="11509375" y="4108450"/>
              <a:ext cx="63500" cy="66675"/>
            </a:xfrm>
            <a:custGeom>
              <a:avLst/>
              <a:gdLst>
                <a:gd name="T0" fmla="*/ 0 w 40"/>
                <a:gd name="T1" fmla="*/ 0 h 42"/>
                <a:gd name="T2" fmla="*/ 30 w 40"/>
                <a:gd name="T3" fmla="*/ 42 h 42"/>
                <a:gd name="T4" fmla="*/ 32 w 40"/>
                <a:gd name="T5" fmla="*/ 42 h 42"/>
                <a:gd name="T6" fmla="*/ 40 w 40"/>
                <a:gd name="T7" fmla="*/ 24 h 42"/>
                <a:gd name="T8" fmla="*/ 32 w 40"/>
                <a:gd name="T9" fmla="*/ 18 h 42"/>
                <a:gd name="T10" fmla="*/ 0 w 40"/>
                <a:gd name="T11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" h="42">
                  <a:moveTo>
                    <a:pt x="0" y="0"/>
                  </a:moveTo>
                  <a:lnTo>
                    <a:pt x="30" y="42"/>
                  </a:lnTo>
                  <a:lnTo>
                    <a:pt x="32" y="42"/>
                  </a:lnTo>
                  <a:lnTo>
                    <a:pt x="40" y="24"/>
                  </a:lnTo>
                  <a:lnTo>
                    <a:pt x="32" y="1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7A6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65"/>
            </a:p>
          </p:txBody>
        </p:sp>
        <p:sp>
          <p:nvSpPr>
            <p:cNvPr id="190" name="Freeform 256"/>
            <p:cNvSpPr>
              <a:spLocks/>
            </p:cNvSpPr>
            <p:nvPr userDrawn="1"/>
          </p:nvSpPr>
          <p:spPr bwMode="gray">
            <a:xfrm>
              <a:off x="11509375" y="4108450"/>
              <a:ext cx="63500" cy="66675"/>
            </a:xfrm>
            <a:custGeom>
              <a:avLst/>
              <a:gdLst>
                <a:gd name="T0" fmla="*/ 0 w 40"/>
                <a:gd name="T1" fmla="*/ 0 h 42"/>
                <a:gd name="T2" fmla="*/ 30 w 40"/>
                <a:gd name="T3" fmla="*/ 42 h 42"/>
                <a:gd name="T4" fmla="*/ 32 w 40"/>
                <a:gd name="T5" fmla="*/ 42 h 42"/>
                <a:gd name="T6" fmla="*/ 40 w 40"/>
                <a:gd name="T7" fmla="*/ 24 h 42"/>
                <a:gd name="T8" fmla="*/ 32 w 40"/>
                <a:gd name="T9" fmla="*/ 18 h 42"/>
                <a:gd name="T10" fmla="*/ 0 w 40"/>
                <a:gd name="T11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" h="42">
                  <a:moveTo>
                    <a:pt x="0" y="0"/>
                  </a:moveTo>
                  <a:lnTo>
                    <a:pt x="30" y="42"/>
                  </a:lnTo>
                  <a:lnTo>
                    <a:pt x="32" y="42"/>
                  </a:lnTo>
                  <a:lnTo>
                    <a:pt x="40" y="24"/>
                  </a:lnTo>
                  <a:lnTo>
                    <a:pt x="32" y="18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65"/>
            </a:p>
          </p:txBody>
        </p:sp>
        <p:sp>
          <p:nvSpPr>
            <p:cNvPr id="191" name="Rectangle 257"/>
            <p:cNvSpPr>
              <a:spLocks noChangeArrowheads="1"/>
            </p:cNvSpPr>
            <p:nvPr userDrawn="1"/>
          </p:nvSpPr>
          <p:spPr bwMode="gray">
            <a:xfrm>
              <a:off x="10390188" y="4621213"/>
              <a:ext cx="1085850" cy="82550"/>
            </a:xfrm>
            <a:prstGeom prst="rect">
              <a:avLst/>
            </a:prstGeom>
            <a:solidFill>
              <a:srgbClr val="54342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65"/>
            </a:p>
          </p:txBody>
        </p:sp>
        <p:sp>
          <p:nvSpPr>
            <p:cNvPr id="192" name="Rectangle 258"/>
            <p:cNvSpPr>
              <a:spLocks noChangeArrowheads="1"/>
            </p:cNvSpPr>
            <p:nvPr userDrawn="1"/>
          </p:nvSpPr>
          <p:spPr bwMode="gray">
            <a:xfrm>
              <a:off x="10390188" y="4746625"/>
              <a:ext cx="1085850" cy="82550"/>
            </a:xfrm>
            <a:prstGeom prst="rect">
              <a:avLst/>
            </a:prstGeom>
            <a:solidFill>
              <a:srgbClr val="54342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65"/>
            </a:p>
          </p:txBody>
        </p:sp>
        <p:sp>
          <p:nvSpPr>
            <p:cNvPr id="193" name="Rectangle 259"/>
            <p:cNvSpPr>
              <a:spLocks noChangeArrowheads="1"/>
            </p:cNvSpPr>
            <p:nvPr userDrawn="1"/>
          </p:nvSpPr>
          <p:spPr bwMode="gray">
            <a:xfrm>
              <a:off x="10390188" y="4941888"/>
              <a:ext cx="42862" cy="252412"/>
            </a:xfrm>
            <a:prstGeom prst="rect">
              <a:avLst/>
            </a:prstGeom>
            <a:solidFill>
              <a:srgbClr val="54342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65"/>
            </a:p>
          </p:txBody>
        </p:sp>
        <p:sp>
          <p:nvSpPr>
            <p:cNvPr id="194" name="Rectangle 260"/>
            <p:cNvSpPr>
              <a:spLocks noChangeArrowheads="1"/>
            </p:cNvSpPr>
            <p:nvPr userDrawn="1"/>
          </p:nvSpPr>
          <p:spPr bwMode="gray">
            <a:xfrm>
              <a:off x="10463213" y="4633913"/>
              <a:ext cx="47625" cy="487362"/>
            </a:xfrm>
            <a:prstGeom prst="rect">
              <a:avLst/>
            </a:prstGeom>
            <a:solidFill>
              <a:srgbClr val="54342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65"/>
            </a:p>
          </p:txBody>
        </p:sp>
        <p:sp>
          <p:nvSpPr>
            <p:cNvPr id="195" name="Rectangle 261"/>
            <p:cNvSpPr>
              <a:spLocks noChangeArrowheads="1"/>
            </p:cNvSpPr>
            <p:nvPr userDrawn="1"/>
          </p:nvSpPr>
          <p:spPr bwMode="gray">
            <a:xfrm>
              <a:off x="11355388" y="4633913"/>
              <a:ext cx="42862" cy="487362"/>
            </a:xfrm>
            <a:prstGeom prst="rect">
              <a:avLst/>
            </a:prstGeom>
            <a:solidFill>
              <a:srgbClr val="54342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65"/>
            </a:p>
          </p:txBody>
        </p:sp>
        <p:sp>
          <p:nvSpPr>
            <p:cNvPr id="196" name="Rectangle 262"/>
            <p:cNvSpPr>
              <a:spLocks noChangeArrowheads="1"/>
            </p:cNvSpPr>
            <p:nvPr userDrawn="1"/>
          </p:nvSpPr>
          <p:spPr bwMode="gray">
            <a:xfrm>
              <a:off x="11428413" y="4941888"/>
              <a:ext cx="47625" cy="252412"/>
            </a:xfrm>
            <a:prstGeom prst="rect">
              <a:avLst/>
            </a:prstGeom>
            <a:solidFill>
              <a:srgbClr val="54342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65"/>
            </a:p>
          </p:txBody>
        </p:sp>
        <p:sp>
          <p:nvSpPr>
            <p:cNvPr id="197" name="Rectangle 263"/>
            <p:cNvSpPr>
              <a:spLocks noChangeArrowheads="1"/>
            </p:cNvSpPr>
            <p:nvPr userDrawn="1"/>
          </p:nvSpPr>
          <p:spPr bwMode="gray">
            <a:xfrm>
              <a:off x="10390188" y="4929188"/>
              <a:ext cx="1085850" cy="85725"/>
            </a:xfrm>
            <a:prstGeom prst="rect">
              <a:avLst/>
            </a:prstGeom>
            <a:solidFill>
              <a:srgbClr val="54342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65"/>
            </a:p>
          </p:txBody>
        </p:sp>
        <p:sp>
          <p:nvSpPr>
            <p:cNvPr id="198" name="Rectangle 264"/>
            <p:cNvSpPr>
              <a:spLocks noChangeArrowheads="1"/>
            </p:cNvSpPr>
            <p:nvPr userDrawn="1"/>
          </p:nvSpPr>
          <p:spPr bwMode="gray">
            <a:xfrm>
              <a:off x="3646488" y="4621213"/>
              <a:ext cx="1085850" cy="82550"/>
            </a:xfrm>
            <a:prstGeom prst="rect">
              <a:avLst/>
            </a:prstGeom>
            <a:solidFill>
              <a:srgbClr val="54342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65"/>
            </a:p>
          </p:txBody>
        </p:sp>
        <p:sp>
          <p:nvSpPr>
            <p:cNvPr id="199" name="Rectangle 265"/>
            <p:cNvSpPr>
              <a:spLocks noChangeArrowheads="1"/>
            </p:cNvSpPr>
            <p:nvPr userDrawn="1"/>
          </p:nvSpPr>
          <p:spPr bwMode="gray">
            <a:xfrm>
              <a:off x="3646488" y="4746625"/>
              <a:ext cx="1085850" cy="82550"/>
            </a:xfrm>
            <a:prstGeom prst="rect">
              <a:avLst/>
            </a:prstGeom>
            <a:solidFill>
              <a:srgbClr val="54342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65"/>
            </a:p>
          </p:txBody>
        </p:sp>
        <p:sp>
          <p:nvSpPr>
            <p:cNvPr id="200" name="Rectangle 266"/>
            <p:cNvSpPr>
              <a:spLocks noChangeArrowheads="1"/>
            </p:cNvSpPr>
            <p:nvPr userDrawn="1"/>
          </p:nvSpPr>
          <p:spPr bwMode="gray">
            <a:xfrm>
              <a:off x="3646488" y="4941888"/>
              <a:ext cx="47625" cy="252412"/>
            </a:xfrm>
            <a:prstGeom prst="rect">
              <a:avLst/>
            </a:prstGeom>
            <a:solidFill>
              <a:srgbClr val="54342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65"/>
            </a:p>
          </p:txBody>
        </p:sp>
        <p:sp>
          <p:nvSpPr>
            <p:cNvPr id="201" name="Rectangle 267"/>
            <p:cNvSpPr>
              <a:spLocks noChangeArrowheads="1"/>
            </p:cNvSpPr>
            <p:nvPr userDrawn="1"/>
          </p:nvSpPr>
          <p:spPr bwMode="gray">
            <a:xfrm>
              <a:off x="3724275" y="4633913"/>
              <a:ext cx="42862" cy="487362"/>
            </a:xfrm>
            <a:prstGeom prst="rect">
              <a:avLst/>
            </a:prstGeom>
            <a:solidFill>
              <a:srgbClr val="54342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65"/>
            </a:p>
          </p:txBody>
        </p:sp>
        <p:sp>
          <p:nvSpPr>
            <p:cNvPr id="202" name="Rectangle 268"/>
            <p:cNvSpPr>
              <a:spLocks noChangeArrowheads="1"/>
            </p:cNvSpPr>
            <p:nvPr userDrawn="1"/>
          </p:nvSpPr>
          <p:spPr bwMode="gray">
            <a:xfrm>
              <a:off x="4611688" y="4633913"/>
              <a:ext cx="47625" cy="487362"/>
            </a:xfrm>
            <a:prstGeom prst="rect">
              <a:avLst/>
            </a:prstGeom>
            <a:solidFill>
              <a:srgbClr val="54342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65"/>
            </a:p>
          </p:txBody>
        </p:sp>
        <p:sp>
          <p:nvSpPr>
            <p:cNvPr id="203" name="Rectangle 269"/>
            <p:cNvSpPr>
              <a:spLocks noChangeArrowheads="1"/>
            </p:cNvSpPr>
            <p:nvPr userDrawn="1"/>
          </p:nvSpPr>
          <p:spPr bwMode="gray">
            <a:xfrm>
              <a:off x="4689475" y="4941888"/>
              <a:ext cx="42862" cy="252412"/>
            </a:xfrm>
            <a:prstGeom prst="rect">
              <a:avLst/>
            </a:prstGeom>
            <a:solidFill>
              <a:srgbClr val="54342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65"/>
            </a:p>
          </p:txBody>
        </p:sp>
        <p:sp>
          <p:nvSpPr>
            <p:cNvPr id="204" name="Rectangle 270"/>
            <p:cNvSpPr>
              <a:spLocks noChangeArrowheads="1"/>
            </p:cNvSpPr>
            <p:nvPr userDrawn="1"/>
          </p:nvSpPr>
          <p:spPr bwMode="gray">
            <a:xfrm>
              <a:off x="3646488" y="4929188"/>
              <a:ext cx="1085850" cy="85725"/>
            </a:xfrm>
            <a:prstGeom prst="rect">
              <a:avLst/>
            </a:prstGeom>
            <a:solidFill>
              <a:srgbClr val="54342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65"/>
            </a:p>
          </p:txBody>
        </p:sp>
        <p:sp>
          <p:nvSpPr>
            <p:cNvPr id="205" name="Oval 273"/>
            <p:cNvSpPr>
              <a:spLocks noChangeArrowheads="1"/>
            </p:cNvSpPr>
            <p:nvPr userDrawn="1"/>
          </p:nvSpPr>
          <p:spPr bwMode="gray">
            <a:xfrm flipH="1">
              <a:off x="4837113" y="4186238"/>
              <a:ext cx="96837" cy="92075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65"/>
            </a:p>
          </p:txBody>
        </p:sp>
        <p:sp>
          <p:nvSpPr>
            <p:cNvPr id="206" name="Freeform 274"/>
            <p:cNvSpPr>
              <a:spLocks noEditPoints="1"/>
            </p:cNvSpPr>
            <p:nvPr userDrawn="1"/>
          </p:nvSpPr>
          <p:spPr bwMode="gray">
            <a:xfrm flipH="1">
              <a:off x="4792662" y="3884613"/>
              <a:ext cx="298450" cy="1312862"/>
            </a:xfrm>
            <a:custGeom>
              <a:avLst/>
              <a:gdLst>
                <a:gd name="T0" fmla="*/ 9 w 89"/>
                <a:gd name="T1" fmla="*/ 29 h 417"/>
                <a:gd name="T2" fmla="*/ 67 w 89"/>
                <a:gd name="T3" fmla="*/ 29 h 417"/>
                <a:gd name="T4" fmla="*/ 56 w 89"/>
                <a:gd name="T5" fmla="*/ 53 h 417"/>
                <a:gd name="T6" fmla="*/ 38 w 89"/>
                <a:gd name="T7" fmla="*/ 12 h 417"/>
                <a:gd name="T8" fmla="*/ 87 w 89"/>
                <a:gd name="T9" fmla="*/ 106 h 417"/>
                <a:gd name="T10" fmla="*/ 85 w 89"/>
                <a:gd name="T11" fmla="*/ 103 h 417"/>
                <a:gd name="T12" fmla="*/ 73 w 89"/>
                <a:gd name="T13" fmla="*/ 79 h 417"/>
                <a:gd name="T14" fmla="*/ 78 w 89"/>
                <a:gd name="T15" fmla="*/ 77 h 417"/>
                <a:gd name="T16" fmla="*/ 73 w 89"/>
                <a:gd name="T17" fmla="*/ 74 h 417"/>
                <a:gd name="T18" fmla="*/ 69 w 89"/>
                <a:gd name="T19" fmla="*/ 57 h 417"/>
                <a:gd name="T20" fmla="*/ 51 w 89"/>
                <a:gd name="T21" fmla="*/ 61 h 417"/>
                <a:gd name="T22" fmla="*/ 48 w 89"/>
                <a:gd name="T23" fmla="*/ 74 h 417"/>
                <a:gd name="T24" fmla="*/ 48 w 89"/>
                <a:gd name="T25" fmla="*/ 79 h 417"/>
                <a:gd name="T26" fmla="*/ 51 w 89"/>
                <a:gd name="T27" fmla="*/ 84 h 417"/>
                <a:gd name="T28" fmla="*/ 40 w 89"/>
                <a:gd name="T29" fmla="*/ 106 h 417"/>
                <a:gd name="T30" fmla="*/ 34 w 89"/>
                <a:gd name="T31" fmla="*/ 108 h 417"/>
                <a:gd name="T32" fmla="*/ 87 w 89"/>
                <a:gd name="T33" fmla="*/ 111 h 417"/>
                <a:gd name="T34" fmla="*/ 87 w 89"/>
                <a:gd name="T35" fmla="*/ 106 h 417"/>
                <a:gd name="T36" fmla="*/ 27 w 89"/>
                <a:gd name="T37" fmla="*/ 164 h 417"/>
                <a:gd name="T38" fmla="*/ 21 w 89"/>
                <a:gd name="T39" fmla="*/ 152 h 417"/>
                <a:gd name="T40" fmla="*/ 9 w 89"/>
                <a:gd name="T41" fmla="*/ 33 h 417"/>
                <a:gd name="T42" fmla="*/ 3 w 89"/>
                <a:gd name="T43" fmla="*/ 162 h 417"/>
                <a:gd name="T44" fmla="*/ 2 w 89"/>
                <a:gd name="T45" fmla="*/ 164 h 417"/>
                <a:gd name="T46" fmla="*/ 1 w 89"/>
                <a:gd name="T47" fmla="*/ 165 h 417"/>
                <a:gd name="T48" fmla="*/ 2 w 89"/>
                <a:gd name="T49" fmla="*/ 166 h 417"/>
                <a:gd name="T50" fmla="*/ 3 w 89"/>
                <a:gd name="T51" fmla="*/ 168 h 417"/>
                <a:gd name="T52" fmla="*/ 9 w 89"/>
                <a:gd name="T53" fmla="*/ 347 h 417"/>
                <a:gd name="T54" fmla="*/ 0 w 89"/>
                <a:gd name="T55" fmla="*/ 417 h 417"/>
                <a:gd name="T56" fmla="*/ 21 w 89"/>
                <a:gd name="T57" fmla="*/ 417 h 417"/>
                <a:gd name="T58" fmla="*/ 29 w 89"/>
                <a:gd name="T59" fmla="*/ 347 h 417"/>
                <a:gd name="T60" fmla="*/ 21 w 89"/>
                <a:gd name="T61" fmla="*/ 177 h 417"/>
                <a:gd name="T62" fmla="*/ 27 w 89"/>
                <a:gd name="T63" fmla="*/ 166 h 417"/>
                <a:gd name="T64" fmla="*/ 29 w 89"/>
                <a:gd name="T65" fmla="*/ 165 h 417"/>
                <a:gd name="T66" fmla="*/ 29 w 89"/>
                <a:gd name="T67" fmla="*/ 165 h 4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9" h="417">
                  <a:moveTo>
                    <a:pt x="21" y="29"/>
                  </a:moveTo>
                  <a:cubicBezTo>
                    <a:pt x="9" y="29"/>
                    <a:pt x="9" y="29"/>
                    <a:pt x="9" y="29"/>
                  </a:cubicBezTo>
                  <a:cubicBezTo>
                    <a:pt x="9" y="13"/>
                    <a:pt x="22" y="0"/>
                    <a:pt x="38" y="0"/>
                  </a:cubicBezTo>
                  <a:cubicBezTo>
                    <a:pt x="54" y="0"/>
                    <a:pt x="67" y="13"/>
                    <a:pt x="67" y="29"/>
                  </a:cubicBezTo>
                  <a:cubicBezTo>
                    <a:pt x="67" y="53"/>
                    <a:pt x="67" y="53"/>
                    <a:pt x="67" y="53"/>
                  </a:cubicBezTo>
                  <a:cubicBezTo>
                    <a:pt x="56" y="53"/>
                    <a:pt x="56" y="53"/>
                    <a:pt x="56" y="53"/>
                  </a:cubicBezTo>
                  <a:cubicBezTo>
                    <a:pt x="56" y="29"/>
                    <a:pt x="56" y="29"/>
                    <a:pt x="56" y="29"/>
                  </a:cubicBezTo>
                  <a:cubicBezTo>
                    <a:pt x="56" y="20"/>
                    <a:pt x="48" y="12"/>
                    <a:pt x="38" y="12"/>
                  </a:cubicBezTo>
                  <a:cubicBezTo>
                    <a:pt x="29" y="12"/>
                    <a:pt x="21" y="20"/>
                    <a:pt x="21" y="29"/>
                  </a:cubicBezTo>
                  <a:close/>
                  <a:moveTo>
                    <a:pt x="87" y="106"/>
                  </a:moveTo>
                  <a:cubicBezTo>
                    <a:pt x="85" y="106"/>
                    <a:pt x="85" y="106"/>
                    <a:pt x="85" y="106"/>
                  </a:cubicBezTo>
                  <a:cubicBezTo>
                    <a:pt x="85" y="103"/>
                    <a:pt x="85" y="103"/>
                    <a:pt x="85" y="103"/>
                  </a:cubicBezTo>
                  <a:cubicBezTo>
                    <a:pt x="77" y="100"/>
                    <a:pt x="73" y="93"/>
                    <a:pt x="73" y="84"/>
                  </a:cubicBezTo>
                  <a:cubicBezTo>
                    <a:pt x="73" y="79"/>
                    <a:pt x="73" y="79"/>
                    <a:pt x="73" y="79"/>
                  </a:cubicBezTo>
                  <a:cubicBezTo>
                    <a:pt x="75" y="79"/>
                    <a:pt x="75" y="79"/>
                    <a:pt x="75" y="79"/>
                  </a:cubicBezTo>
                  <a:cubicBezTo>
                    <a:pt x="77" y="79"/>
                    <a:pt x="78" y="78"/>
                    <a:pt x="78" y="77"/>
                  </a:cubicBezTo>
                  <a:cubicBezTo>
                    <a:pt x="78" y="75"/>
                    <a:pt x="77" y="74"/>
                    <a:pt x="75" y="74"/>
                  </a:cubicBezTo>
                  <a:cubicBezTo>
                    <a:pt x="73" y="74"/>
                    <a:pt x="73" y="74"/>
                    <a:pt x="73" y="74"/>
                  </a:cubicBezTo>
                  <a:cubicBezTo>
                    <a:pt x="73" y="61"/>
                    <a:pt x="73" y="61"/>
                    <a:pt x="73" y="61"/>
                  </a:cubicBezTo>
                  <a:cubicBezTo>
                    <a:pt x="73" y="59"/>
                    <a:pt x="71" y="57"/>
                    <a:pt x="69" y="57"/>
                  </a:cubicBezTo>
                  <a:cubicBezTo>
                    <a:pt x="55" y="57"/>
                    <a:pt x="55" y="57"/>
                    <a:pt x="55" y="57"/>
                  </a:cubicBezTo>
                  <a:cubicBezTo>
                    <a:pt x="53" y="57"/>
                    <a:pt x="51" y="59"/>
                    <a:pt x="51" y="61"/>
                  </a:cubicBezTo>
                  <a:cubicBezTo>
                    <a:pt x="51" y="74"/>
                    <a:pt x="51" y="74"/>
                    <a:pt x="51" y="74"/>
                  </a:cubicBezTo>
                  <a:cubicBezTo>
                    <a:pt x="48" y="74"/>
                    <a:pt x="48" y="74"/>
                    <a:pt x="48" y="74"/>
                  </a:cubicBezTo>
                  <a:cubicBezTo>
                    <a:pt x="47" y="74"/>
                    <a:pt x="46" y="75"/>
                    <a:pt x="46" y="77"/>
                  </a:cubicBezTo>
                  <a:cubicBezTo>
                    <a:pt x="46" y="78"/>
                    <a:pt x="47" y="79"/>
                    <a:pt x="48" y="79"/>
                  </a:cubicBezTo>
                  <a:cubicBezTo>
                    <a:pt x="51" y="79"/>
                    <a:pt x="51" y="79"/>
                    <a:pt x="51" y="79"/>
                  </a:cubicBezTo>
                  <a:cubicBezTo>
                    <a:pt x="51" y="84"/>
                    <a:pt x="51" y="84"/>
                    <a:pt x="51" y="84"/>
                  </a:cubicBezTo>
                  <a:cubicBezTo>
                    <a:pt x="51" y="92"/>
                    <a:pt x="46" y="99"/>
                    <a:pt x="40" y="103"/>
                  </a:cubicBezTo>
                  <a:cubicBezTo>
                    <a:pt x="40" y="106"/>
                    <a:pt x="40" y="106"/>
                    <a:pt x="40" y="106"/>
                  </a:cubicBezTo>
                  <a:cubicBezTo>
                    <a:pt x="37" y="106"/>
                    <a:pt x="37" y="106"/>
                    <a:pt x="37" y="106"/>
                  </a:cubicBezTo>
                  <a:cubicBezTo>
                    <a:pt x="35" y="106"/>
                    <a:pt x="34" y="107"/>
                    <a:pt x="34" y="108"/>
                  </a:cubicBezTo>
                  <a:cubicBezTo>
                    <a:pt x="34" y="110"/>
                    <a:pt x="35" y="111"/>
                    <a:pt x="37" y="111"/>
                  </a:cubicBezTo>
                  <a:cubicBezTo>
                    <a:pt x="87" y="111"/>
                    <a:pt x="87" y="111"/>
                    <a:pt x="87" y="111"/>
                  </a:cubicBezTo>
                  <a:cubicBezTo>
                    <a:pt x="88" y="111"/>
                    <a:pt x="89" y="110"/>
                    <a:pt x="89" y="108"/>
                  </a:cubicBezTo>
                  <a:cubicBezTo>
                    <a:pt x="89" y="107"/>
                    <a:pt x="88" y="106"/>
                    <a:pt x="87" y="106"/>
                  </a:cubicBezTo>
                  <a:close/>
                  <a:moveTo>
                    <a:pt x="28" y="164"/>
                  </a:moveTo>
                  <a:cubicBezTo>
                    <a:pt x="27" y="164"/>
                    <a:pt x="27" y="164"/>
                    <a:pt x="27" y="164"/>
                  </a:cubicBezTo>
                  <a:cubicBezTo>
                    <a:pt x="27" y="162"/>
                    <a:pt x="27" y="162"/>
                    <a:pt x="27" y="162"/>
                  </a:cubicBezTo>
                  <a:cubicBezTo>
                    <a:pt x="23" y="160"/>
                    <a:pt x="21" y="157"/>
                    <a:pt x="21" y="152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9" y="33"/>
                    <a:pt x="9" y="33"/>
                    <a:pt x="9" y="33"/>
                  </a:cubicBezTo>
                  <a:cubicBezTo>
                    <a:pt x="9" y="153"/>
                    <a:pt x="9" y="153"/>
                    <a:pt x="9" y="153"/>
                  </a:cubicBezTo>
                  <a:cubicBezTo>
                    <a:pt x="9" y="157"/>
                    <a:pt x="7" y="160"/>
                    <a:pt x="3" y="162"/>
                  </a:cubicBezTo>
                  <a:cubicBezTo>
                    <a:pt x="3" y="164"/>
                    <a:pt x="3" y="164"/>
                    <a:pt x="3" y="164"/>
                  </a:cubicBezTo>
                  <a:cubicBezTo>
                    <a:pt x="2" y="164"/>
                    <a:pt x="2" y="164"/>
                    <a:pt x="2" y="164"/>
                  </a:cubicBezTo>
                  <a:cubicBezTo>
                    <a:pt x="1" y="164"/>
                    <a:pt x="0" y="164"/>
                    <a:pt x="0" y="165"/>
                  </a:cubicBezTo>
                  <a:cubicBezTo>
                    <a:pt x="1" y="165"/>
                    <a:pt x="1" y="165"/>
                    <a:pt x="1" y="165"/>
                  </a:cubicBezTo>
                  <a:cubicBezTo>
                    <a:pt x="0" y="165"/>
                    <a:pt x="0" y="165"/>
                    <a:pt x="0" y="165"/>
                  </a:cubicBezTo>
                  <a:cubicBezTo>
                    <a:pt x="0" y="166"/>
                    <a:pt x="1" y="166"/>
                    <a:pt x="2" y="166"/>
                  </a:cubicBezTo>
                  <a:cubicBezTo>
                    <a:pt x="3" y="166"/>
                    <a:pt x="3" y="166"/>
                    <a:pt x="3" y="166"/>
                  </a:cubicBezTo>
                  <a:cubicBezTo>
                    <a:pt x="3" y="168"/>
                    <a:pt x="3" y="168"/>
                    <a:pt x="3" y="168"/>
                  </a:cubicBezTo>
                  <a:cubicBezTo>
                    <a:pt x="7" y="169"/>
                    <a:pt x="9" y="173"/>
                    <a:pt x="9" y="177"/>
                  </a:cubicBezTo>
                  <a:cubicBezTo>
                    <a:pt x="9" y="347"/>
                    <a:pt x="9" y="347"/>
                    <a:pt x="9" y="347"/>
                  </a:cubicBezTo>
                  <a:cubicBezTo>
                    <a:pt x="0" y="347"/>
                    <a:pt x="0" y="347"/>
                    <a:pt x="0" y="347"/>
                  </a:cubicBezTo>
                  <a:cubicBezTo>
                    <a:pt x="0" y="417"/>
                    <a:pt x="0" y="417"/>
                    <a:pt x="0" y="417"/>
                  </a:cubicBezTo>
                  <a:cubicBezTo>
                    <a:pt x="9" y="417"/>
                    <a:pt x="9" y="417"/>
                    <a:pt x="9" y="417"/>
                  </a:cubicBezTo>
                  <a:cubicBezTo>
                    <a:pt x="21" y="417"/>
                    <a:pt x="21" y="417"/>
                    <a:pt x="21" y="417"/>
                  </a:cubicBezTo>
                  <a:cubicBezTo>
                    <a:pt x="29" y="417"/>
                    <a:pt x="29" y="417"/>
                    <a:pt x="29" y="417"/>
                  </a:cubicBezTo>
                  <a:cubicBezTo>
                    <a:pt x="29" y="347"/>
                    <a:pt x="29" y="347"/>
                    <a:pt x="29" y="347"/>
                  </a:cubicBezTo>
                  <a:cubicBezTo>
                    <a:pt x="21" y="347"/>
                    <a:pt x="21" y="347"/>
                    <a:pt x="21" y="347"/>
                  </a:cubicBezTo>
                  <a:cubicBezTo>
                    <a:pt x="21" y="177"/>
                    <a:pt x="21" y="177"/>
                    <a:pt x="21" y="177"/>
                  </a:cubicBezTo>
                  <a:cubicBezTo>
                    <a:pt x="21" y="173"/>
                    <a:pt x="23" y="170"/>
                    <a:pt x="27" y="168"/>
                  </a:cubicBezTo>
                  <a:cubicBezTo>
                    <a:pt x="27" y="166"/>
                    <a:pt x="27" y="166"/>
                    <a:pt x="27" y="166"/>
                  </a:cubicBezTo>
                  <a:cubicBezTo>
                    <a:pt x="28" y="166"/>
                    <a:pt x="28" y="166"/>
                    <a:pt x="28" y="166"/>
                  </a:cubicBezTo>
                  <a:cubicBezTo>
                    <a:pt x="29" y="166"/>
                    <a:pt x="29" y="166"/>
                    <a:pt x="29" y="165"/>
                  </a:cubicBezTo>
                  <a:cubicBezTo>
                    <a:pt x="29" y="165"/>
                    <a:pt x="29" y="165"/>
                    <a:pt x="29" y="165"/>
                  </a:cubicBezTo>
                  <a:cubicBezTo>
                    <a:pt x="29" y="165"/>
                    <a:pt x="29" y="165"/>
                    <a:pt x="29" y="165"/>
                  </a:cubicBezTo>
                  <a:cubicBezTo>
                    <a:pt x="29" y="164"/>
                    <a:pt x="29" y="164"/>
                    <a:pt x="28" y="164"/>
                  </a:cubicBezTo>
                  <a:close/>
                </a:path>
              </a:pathLst>
            </a:custGeom>
            <a:solidFill>
              <a:srgbClr val="332C2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65"/>
            </a:p>
          </p:txBody>
        </p:sp>
        <p:sp>
          <p:nvSpPr>
            <p:cNvPr id="207" name="Freeform 275"/>
            <p:cNvSpPr>
              <a:spLocks/>
            </p:cNvSpPr>
            <p:nvPr userDrawn="1"/>
          </p:nvSpPr>
          <p:spPr bwMode="gray">
            <a:xfrm>
              <a:off x="5119600" y="4970463"/>
              <a:ext cx="265112" cy="217487"/>
            </a:xfrm>
            <a:custGeom>
              <a:avLst/>
              <a:gdLst>
                <a:gd name="T0" fmla="*/ 79 w 79"/>
                <a:gd name="T1" fmla="*/ 69 h 69"/>
                <a:gd name="T2" fmla="*/ 79 w 79"/>
                <a:gd name="T3" fmla="*/ 38 h 69"/>
                <a:gd name="T4" fmla="*/ 41 w 79"/>
                <a:gd name="T5" fmla="*/ 0 h 69"/>
                <a:gd name="T6" fmla="*/ 38 w 79"/>
                <a:gd name="T7" fmla="*/ 0 h 69"/>
                <a:gd name="T8" fmla="*/ 0 w 79"/>
                <a:gd name="T9" fmla="*/ 38 h 69"/>
                <a:gd name="T10" fmla="*/ 0 w 79"/>
                <a:gd name="T11" fmla="*/ 69 h 69"/>
                <a:gd name="T12" fmla="*/ 79 w 79"/>
                <a:gd name="T13" fmla="*/ 69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9" h="69">
                  <a:moveTo>
                    <a:pt x="79" y="69"/>
                  </a:moveTo>
                  <a:cubicBezTo>
                    <a:pt x="79" y="38"/>
                    <a:pt x="79" y="38"/>
                    <a:pt x="79" y="38"/>
                  </a:cubicBezTo>
                  <a:cubicBezTo>
                    <a:pt x="79" y="17"/>
                    <a:pt x="62" y="0"/>
                    <a:pt x="41" y="0"/>
                  </a:cubicBezTo>
                  <a:cubicBezTo>
                    <a:pt x="38" y="0"/>
                    <a:pt x="38" y="0"/>
                    <a:pt x="38" y="0"/>
                  </a:cubicBezTo>
                  <a:cubicBezTo>
                    <a:pt x="17" y="0"/>
                    <a:pt x="0" y="17"/>
                    <a:pt x="0" y="38"/>
                  </a:cubicBezTo>
                  <a:cubicBezTo>
                    <a:pt x="0" y="69"/>
                    <a:pt x="0" y="69"/>
                    <a:pt x="0" y="69"/>
                  </a:cubicBezTo>
                  <a:lnTo>
                    <a:pt x="79" y="69"/>
                  </a:lnTo>
                  <a:close/>
                </a:path>
              </a:pathLst>
            </a:custGeom>
            <a:solidFill>
              <a:srgbClr val="7373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65"/>
            </a:p>
          </p:txBody>
        </p:sp>
        <p:sp>
          <p:nvSpPr>
            <p:cNvPr id="208" name="Freeform 276"/>
            <p:cNvSpPr>
              <a:spLocks/>
            </p:cNvSpPr>
            <p:nvPr userDrawn="1"/>
          </p:nvSpPr>
          <p:spPr bwMode="gray">
            <a:xfrm>
              <a:off x="5252950" y="5062538"/>
              <a:ext cx="261937" cy="125412"/>
            </a:xfrm>
            <a:custGeom>
              <a:avLst/>
              <a:gdLst>
                <a:gd name="T0" fmla="*/ 78 w 78"/>
                <a:gd name="T1" fmla="*/ 40 h 40"/>
                <a:gd name="T2" fmla="*/ 78 w 78"/>
                <a:gd name="T3" fmla="*/ 38 h 40"/>
                <a:gd name="T4" fmla="*/ 40 w 78"/>
                <a:gd name="T5" fmla="*/ 0 h 40"/>
                <a:gd name="T6" fmla="*/ 38 w 78"/>
                <a:gd name="T7" fmla="*/ 0 h 40"/>
                <a:gd name="T8" fmla="*/ 0 w 78"/>
                <a:gd name="T9" fmla="*/ 38 h 40"/>
                <a:gd name="T10" fmla="*/ 0 w 78"/>
                <a:gd name="T11" fmla="*/ 40 h 40"/>
                <a:gd name="T12" fmla="*/ 78 w 78"/>
                <a:gd name="T13" fmla="*/ 4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8" h="40">
                  <a:moveTo>
                    <a:pt x="78" y="40"/>
                  </a:moveTo>
                  <a:cubicBezTo>
                    <a:pt x="78" y="38"/>
                    <a:pt x="78" y="38"/>
                    <a:pt x="78" y="38"/>
                  </a:cubicBezTo>
                  <a:cubicBezTo>
                    <a:pt x="78" y="17"/>
                    <a:pt x="61" y="0"/>
                    <a:pt x="40" y="0"/>
                  </a:cubicBezTo>
                  <a:cubicBezTo>
                    <a:pt x="38" y="0"/>
                    <a:pt x="38" y="0"/>
                    <a:pt x="38" y="0"/>
                  </a:cubicBezTo>
                  <a:cubicBezTo>
                    <a:pt x="17" y="0"/>
                    <a:pt x="0" y="17"/>
                    <a:pt x="0" y="38"/>
                  </a:cubicBezTo>
                  <a:cubicBezTo>
                    <a:pt x="0" y="40"/>
                    <a:pt x="0" y="40"/>
                    <a:pt x="0" y="40"/>
                  </a:cubicBezTo>
                  <a:lnTo>
                    <a:pt x="78" y="40"/>
                  </a:lnTo>
                  <a:close/>
                </a:path>
              </a:pathLst>
            </a:custGeom>
            <a:solidFill>
              <a:srgbClr val="96969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65"/>
            </a:p>
          </p:txBody>
        </p:sp>
        <p:sp>
          <p:nvSpPr>
            <p:cNvPr id="209" name="Freeform 277"/>
            <p:cNvSpPr>
              <a:spLocks/>
            </p:cNvSpPr>
            <p:nvPr userDrawn="1"/>
          </p:nvSpPr>
          <p:spPr bwMode="gray">
            <a:xfrm>
              <a:off x="4762500" y="5118100"/>
              <a:ext cx="144462" cy="69850"/>
            </a:xfrm>
            <a:custGeom>
              <a:avLst/>
              <a:gdLst>
                <a:gd name="T0" fmla="*/ 43 w 43"/>
                <a:gd name="T1" fmla="*/ 22 h 22"/>
                <a:gd name="T2" fmla="*/ 43 w 43"/>
                <a:gd name="T3" fmla="*/ 21 h 22"/>
                <a:gd name="T4" fmla="*/ 22 w 43"/>
                <a:gd name="T5" fmla="*/ 0 h 22"/>
                <a:gd name="T6" fmla="*/ 21 w 43"/>
                <a:gd name="T7" fmla="*/ 0 h 22"/>
                <a:gd name="T8" fmla="*/ 0 w 43"/>
                <a:gd name="T9" fmla="*/ 21 h 22"/>
                <a:gd name="T10" fmla="*/ 0 w 43"/>
                <a:gd name="T11" fmla="*/ 22 h 22"/>
                <a:gd name="T12" fmla="*/ 43 w 43"/>
                <a:gd name="T13" fmla="*/ 2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3" h="22">
                  <a:moveTo>
                    <a:pt x="43" y="22"/>
                  </a:moveTo>
                  <a:cubicBezTo>
                    <a:pt x="43" y="21"/>
                    <a:pt x="43" y="21"/>
                    <a:pt x="43" y="21"/>
                  </a:cubicBezTo>
                  <a:cubicBezTo>
                    <a:pt x="43" y="9"/>
                    <a:pt x="34" y="0"/>
                    <a:pt x="22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9" y="0"/>
                    <a:pt x="0" y="9"/>
                    <a:pt x="0" y="21"/>
                  </a:cubicBezTo>
                  <a:cubicBezTo>
                    <a:pt x="0" y="22"/>
                    <a:pt x="0" y="22"/>
                    <a:pt x="0" y="22"/>
                  </a:cubicBezTo>
                  <a:lnTo>
                    <a:pt x="43" y="22"/>
                  </a:lnTo>
                  <a:close/>
                </a:path>
              </a:pathLst>
            </a:custGeom>
            <a:solidFill>
              <a:srgbClr val="96969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65"/>
            </a:p>
          </p:txBody>
        </p:sp>
        <p:sp>
          <p:nvSpPr>
            <p:cNvPr id="210" name="Freeform 278"/>
            <p:cNvSpPr>
              <a:spLocks/>
            </p:cNvSpPr>
            <p:nvPr userDrawn="1"/>
          </p:nvSpPr>
          <p:spPr bwMode="gray">
            <a:xfrm>
              <a:off x="4471988" y="4589463"/>
              <a:ext cx="79375" cy="15875"/>
            </a:xfrm>
            <a:custGeom>
              <a:avLst/>
              <a:gdLst>
                <a:gd name="T0" fmla="*/ 0 w 24"/>
                <a:gd name="T1" fmla="*/ 0 h 5"/>
                <a:gd name="T2" fmla="*/ 14 w 24"/>
                <a:gd name="T3" fmla="*/ 5 h 5"/>
                <a:gd name="T4" fmla="*/ 24 w 24"/>
                <a:gd name="T5" fmla="*/ 3 h 5"/>
                <a:gd name="T6" fmla="*/ 18 w 24"/>
                <a:gd name="T7" fmla="*/ 0 h 5"/>
                <a:gd name="T8" fmla="*/ 0 w 24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5">
                  <a:moveTo>
                    <a:pt x="0" y="0"/>
                  </a:moveTo>
                  <a:cubicBezTo>
                    <a:pt x="4" y="3"/>
                    <a:pt x="9" y="5"/>
                    <a:pt x="14" y="5"/>
                  </a:cubicBezTo>
                  <a:cubicBezTo>
                    <a:pt x="18" y="5"/>
                    <a:pt x="21" y="4"/>
                    <a:pt x="24" y="3"/>
                  </a:cubicBezTo>
                  <a:cubicBezTo>
                    <a:pt x="18" y="1"/>
                    <a:pt x="18" y="0"/>
                    <a:pt x="18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E71E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65"/>
            </a:p>
          </p:txBody>
        </p:sp>
        <p:sp>
          <p:nvSpPr>
            <p:cNvPr id="211" name="Freeform 279"/>
            <p:cNvSpPr>
              <a:spLocks/>
            </p:cNvSpPr>
            <p:nvPr userDrawn="1"/>
          </p:nvSpPr>
          <p:spPr bwMode="gray">
            <a:xfrm>
              <a:off x="4581525" y="4592638"/>
              <a:ext cx="26987" cy="25400"/>
            </a:xfrm>
            <a:custGeom>
              <a:avLst/>
              <a:gdLst>
                <a:gd name="T0" fmla="*/ 0 w 17"/>
                <a:gd name="T1" fmla="*/ 2 h 16"/>
                <a:gd name="T2" fmla="*/ 15 w 17"/>
                <a:gd name="T3" fmla="*/ 16 h 16"/>
                <a:gd name="T4" fmla="*/ 17 w 17"/>
                <a:gd name="T5" fmla="*/ 16 h 16"/>
                <a:gd name="T6" fmla="*/ 17 w 17"/>
                <a:gd name="T7" fmla="*/ 14 h 16"/>
                <a:gd name="T8" fmla="*/ 3 w 17"/>
                <a:gd name="T9" fmla="*/ 0 h 16"/>
                <a:gd name="T10" fmla="*/ 0 w 17"/>
                <a:gd name="T11" fmla="*/ 0 h 16"/>
                <a:gd name="T12" fmla="*/ 0 w 17"/>
                <a:gd name="T13" fmla="*/ 2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16">
                  <a:moveTo>
                    <a:pt x="0" y="2"/>
                  </a:moveTo>
                  <a:lnTo>
                    <a:pt x="15" y="16"/>
                  </a:lnTo>
                  <a:lnTo>
                    <a:pt x="17" y="16"/>
                  </a:lnTo>
                  <a:lnTo>
                    <a:pt x="17" y="14"/>
                  </a:lnTo>
                  <a:lnTo>
                    <a:pt x="3" y="0"/>
                  </a:lnTo>
                  <a:lnTo>
                    <a:pt x="0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5051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65"/>
            </a:p>
          </p:txBody>
        </p:sp>
        <p:sp>
          <p:nvSpPr>
            <p:cNvPr id="212" name="Freeform 280"/>
            <p:cNvSpPr>
              <a:spLocks/>
            </p:cNvSpPr>
            <p:nvPr userDrawn="1"/>
          </p:nvSpPr>
          <p:spPr bwMode="gray">
            <a:xfrm>
              <a:off x="4581525" y="4592638"/>
              <a:ext cx="26987" cy="25400"/>
            </a:xfrm>
            <a:custGeom>
              <a:avLst/>
              <a:gdLst>
                <a:gd name="T0" fmla="*/ 0 w 17"/>
                <a:gd name="T1" fmla="*/ 2 h 16"/>
                <a:gd name="T2" fmla="*/ 15 w 17"/>
                <a:gd name="T3" fmla="*/ 16 h 16"/>
                <a:gd name="T4" fmla="*/ 17 w 17"/>
                <a:gd name="T5" fmla="*/ 16 h 16"/>
                <a:gd name="T6" fmla="*/ 17 w 17"/>
                <a:gd name="T7" fmla="*/ 14 h 16"/>
                <a:gd name="T8" fmla="*/ 3 w 17"/>
                <a:gd name="T9" fmla="*/ 0 h 16"/>
                <a:gd name="T10" fmla="*/ 0 w 17"/>
                <a:gd name="T11" fmla="*/ 0 h 16"/>
                <a:gd name="T12" fmla="*/ 0 w 17"/>
                <a:gd name="T13" fmla="*/ 2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16">
                  <a:moveTo>
                    <a:pt x="0" y="2"/>
                  </a:moveTo>
                  <a:lnTo>
                    <a:pt x="15" y="16"/>
                  </a:lnTo>
                  <a:lnTo>
                    <a:pt x="17" y="16"/>
                  </a:lnTo>
                  <a:lnTo>
                    <a:pt x="17" y="14"/>
                  </a:lnTo>
                  <a:lnTo>
                    <a:pt x="3" y="0"/>
                  </a:lnTo>
                  <a:lnTo>
                    <a:pt x="0" y="0"/>
                  </a:lnTo>
                  <a:lnTo>
                    <a:pt x="0" y="2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65"/>
            </a:p>
          </p:txBody>
        </p:sp>
        <p:sp>
          <p:nvSpPr>
            <p:cNvPr id="213" name="Freeform 281"/>
            <p:cNvSpPr>
              <a:spLocks/>
            </p:cNvSpPr>
            <p:nvPr userDrawn="1"/>
          </p:nvSpPr>
          <p:spPr bwMode="gray">
            <a:xfrm>
              <a:off x="4595813" y="4592638"/>
              <a:ext cx="26987" cy="25400"/>
            </a:xfrm>
            <a:custGeom>
              <a:avLst/>
              <a:gdLst>
                <a:gd name="T0" fmla="*/ 0 w 17"/>
                <a:gd name="T1" fmla="*/ 2 h 16"/>
                <a:gd name="T2" fmla="*/ 15 w 17"/>
                <a:gd name="T3" fmla="*/ 16 h 16"/>
                <a:gd name="T4" fmla="*/ 17 w 17"/>
                <a:gd name="T5" fmla="*/ 16 h 16"/>
                <a:gd name="T6" fmla="*/ 17 w 17"/>
                <a:gd name="T7" fmla="*/ 14 h 16"/>
                <a:gd name="T8" fmla="*/ 2 w 17"/>
                <a:gd name="T9" fmla="*/ 0 h 16"/>
                <a:gd name="T10" fmla="*/ 0 w 17"/>
                <a:gd name="T11" fmla="*/ 0 h 16"/>
                <a:gd name="T12" fmla="*/ 0 w 17"/>
                <a:gd name="T13" fmla="*/ 2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16">
                  <a:moveTo>
                    <a:pt x="0" y="2"/>
                  </a:moveTo>
                  <a:lnTo>
                    <a:pt x="15" y="16"/>
                  </a:lnTo>
                  <a:lnTo>
                    <a:pt x="17" y="16"/>
                  </a:lnTo>
                  <a:lnTo>
                    <a:pt x="17" y="14"/>
                  </a:lnTo>
                  <a:lnTo>
                    <a:pt x="2" y="0"/>
                  </a:lnTo>
                  <a:lnTo>
                    <a:pt x="0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5051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65"/>
            </a:p>
          </p:txBody>
        </p:sp>
        <p:sp>
          <p:nvSpPr>
            <p:cNvPr id="214" name="Freeform 282"/>
            <p:cNvSpPr>
              <a:spLocks/>
            </p:cNvSpPr>
            <p:nvPr userDrawn="1"/>
          </p:nvSpPr>
          <p:spPr bwMode="gray">
            <a:xfrm>
              <a:off x="4595813" y="4592638"/>
              <a:ext cx="26987" cy="25400"/>
            </a:xfrm>
            <a:custGeom>
              <a:avLst/>
              <a:gdLst>
                <a:gd name="T0" fmla="*/ 0 w 17"/>
                <a:gd name="T1" fmla="*/ 2 h 16"/>
                <a:gd name="T2" fmla="*/ 15 w 17"/>
                <a:gd name="T3" fmla="*/ 16 h 16"/>
                <a:gd name="T4" fmla="*/ 17 w 17"/>
                <a:gd name="T5" fmla="*/ 16 h 16"/>
                <a:gd name="T6" fmla="*/ 17 w 17"/>
                <a:gd name="T7" fmla="*/ 14 h 16"/>
                <a:gd name="T8" fmla="*/ 2 w 17"/>
                <a:gd name="T9" fmla="*/ 0 h 16"/>
                <a:gd name="T10" fmla="*/ 0 w 17"/>
                <a:gd name="T11" fmla="*/ 0 h 16"/>
                <a:gd name="T12" fmla="*/ 0 w 17"/>
                <a:gd name="T13" fmla="*/ 2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16">
                  <a:moveTo>
                    <a:pt x="0" y="2"/>
                  </a:moveTo>
                  <a:lnTo>
                    <a:pt x="15" y="16"/>
                  </a:lnTo>
                  <a:lnTo>
                    <a:pt x="17" y="16"/>
                  </a:lnTo>
                  <a:lnTo>
                    <a:pt x="17" y="14"/>
                  </a:lnTo>
                  <a:lnTo>
                    <a:pt x="2" y="0"/>
                  </a:lnTo>
                  <a:lnTo>
                    <a:pt x="0" y="0"/>
                  </a:lnTo>
                  <a:lnTo>
                    <a:pt x="0" y="2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65"/>
            </a:p>
          </p:txBody>
        </p:sp>
        <p:sp>
          <p:nvSpPr>
            <p:cNvPr id="215" name="Freeform 283"/>
            <p:cNvSpPr>
              <a:spLocks/>
            </p:cNvSpPr>
            <p:nvPr userDrawn="1"/>
          </p:nvSpPr>
          <p:spPr bwMode="gray">
            <a:xfrm>
              <a:off x="4595813" y="4614863"/>
              <a:ext cx="23812" cy="6350"/>
            </a:xfrm>
            <a:custGeom>
              <a:avLst/>
              <a:gdLst>
                <a:gd name="T0" fmla="*/ 1 w 7"/>
                <a:gd name="T1" fmla="*/ 2 h 2"/>
                <a:gd name="T2" fmla="*/ 4 w 7"/>
                <a:gd name="T3" fmla="*/ 1 h 2"/>
                <a:gd name="T4" fmla="*/ 6 w 7"/>
                <a:gd name="T5" fmla="*/ 2 h 2"/>
                <a:gd name="T6" fmla="*/ 7 w 7"/>
                <a:gd name="T7" fmla="*/ 2 h 2"/>
                <a:gd name="T8" fmla="*/ 7 w 7"/>
                <a:gd name="T9" fmla="*/ 2 h 2"/>
                <a:gd name="T10" fmla="*/ 4 w 7"/>
                <a:gd name="T11" fmla="*/ 0 h 2"/>
                <a:gd name="T12" fmla="*/ 0 w 7"/>
                <a:gd name="T13" fmla="*/ 2 h 2"/>
                <a:gd name="T14" fmla="*/ 0 w 7"/>
                <a:gd name="T15" fmla="*/ 2 h 2"/>
                <a:gd name="T16" fmla="*/ 1 w 7"/>
                <a:gd name="T1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" h="2">
                  <a:moveTo>
                    <a:pt x="1" y="2"/>
                  </a:moveTo>
                  <a:cubicBezTo>
                    <a:pt x="2" y="2"/>
                    <a:pt x="3" y="1"/>
                    <a:pt x="4" y="1"/>
                  </a:cubicBezTo>
                  <a:cubicBezTo>
                    <a:pt x="5" y="1"/>
                    <a:pt x="6" y="2"/>
                    <a:pt x="6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6" y="1"/>
                    <a:pt x="5" y="0"/>
                    <a:pt x="4" y="0"/>
                  </a:cubicBezTo>
                  <a:cubicBezTo>
                    <a:pt x="3" y="0"/>
                    <a:pt x="1" y="1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1" y="2"/>
                    <a:pt x="1" y="2"/>
                    <a:pt x="1" y="2"/>
                  </a:cubicBezTo>
                  <a:close/>
                </a:path>
              </a:pathLst>
            </a:custGeom>
            <a:solidFill>
              <a:srgbClr val="5051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65"/>
            </a:p>
          </p:txBody>
        </p:sp>
        <p:sp>
          <p:nvSpPr>
            <p:cNvPr id="216" name="Freeform 284"/>
            <p:cNvSpPr>
              <a:spLocks/>
            </p:cNvSpPr>
            <p:nvPr userDrawn="1"/>
          </p:nvSpPr>
          <p:spPr bwMode="gray">
            <a:xfrm>
              <a:off x="4608513" y="4614863"/>
              <a:ext cx="23812" cy="6350"/>
            </a:xfrm>
            <a:custGeom>
              <a:avLst/>
              <a:gdLst>
                <a:gd name="T0" fmla="*/ 1 w 7"/>
                <a:gd name="T1" fmla="*/ 2 h 2"/>
                <a:gd name="T2" fmla="*/ 4 w 7"/>
                <a:gd name="T3" fmla="*/ 1 h 2"/>
                <a:gd name="T4" fmla="*/ 6 w 7"/>
                <a:gd name="T5" fmla="*/ 2 h 2"/>
                <a:gd name="T6" fmla="*/ 7 w 7"/>
                <a:gd name="T7" fmla="*/ 2 h 2"/>
                <a:gd name="T8" fmla="*/ 7 w 7"/>
                <a:gd name="T9" fmla="*/ 2 h 2"/>
                <a:gd name="T10" fmla="*/ 4 w 7"/>
                <a:gd name="T11" fmla="*/ 0 h 2"/>
                <a:gd name="T12" fmla="*/ 0 w 7"/>
                <a:gd name="T13" fmla="*/ 2 h 2"/>
                <a:gd name="T14" fmla="*/ 0 w 7"/>
                <a:gd name="T15" fmla="*/ 2 h 2"/>
                <a:gd name="T16" fmla="*/ 1 w 7"/>
                <a:gd name="T1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" h="2">
                  <a:moveTo>
                    <a:pt x="1" y="2"/>
                  </a:moveTo>
                  <a:cubicBezTo>
                    <a:pt x="2" y="2"/>
                    <a:pt x="3" y="1"/>
                    <a:pt x="4" y="1"/>
                  </a:cubicBezTo>
                  <a:cubicBezTo>
                    <a:pt x="5" y="1"/>
                    <a:pt x="5" y="2"/>
                    <a:pt x="6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6" y="1"/>
                    <a:pt x="5" y="0"/>
                    <a:pt x="4" y="0"/>
                  </a:cubicBezTo>
                  <a:cubicBezTo>
                    <a:pt x="2" y="0"/>
                    <a:pt x="1" y="1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1" y="2"/>
                    <a:pt x="1" y="2"/>
                    <a:pt x="1" y="2"/>
                  </a:cubicBezTo>
                  <a:close/>
                </a:path>
              </a:pathLst>
            </a:custGeom>
            <a:solidFill>
              <a:srgbClr val="5051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65"/>
            </a:p>
          </p:txBody>
        </p:sp>
        <p:sp>
          <p:nvSpPr>
            <p:cNvPr id="217" name="Freeform 285"/>
            <p:cNvSpPr>
              <a:spLocks/>
            </p:cNvSpPr>
            <p:nvPr userDrawn="1"/>
          </p:nvSpPr>
          <p:spPr bwMode="gray">
            <a:xfrm>
              <a:off x="4532313" y="4483100"/>
              <a:ext cx="120650" cy="115887"/>
            </a:xfrm>
            <a:custGeom>
              <a:avLst/>
              <a:gdLst>
                <a:gd name="T0" fmla="*/ 22 w 36"/>
                <a:gd name="T1" fmla="*/ 0 h 37"/>
                <a:gd name="T2" fmla="*/ 22 w 36"/>
                <a:gd name="T3" fmla="*/ 2 h 37"/>
                <a:gd name="T4" fmla="*/ 21 w 36"/>
                <a:gd name="T5" fmla="*/ 2 h 37"/>
                <a:gd name="T6" fmla="*/ 22 w 36"/>
                <a:gd name="T7" fmla="*/ 5 h 37"/>
                <a:gd name="T8" fmla="*/ 22 w 36"/>
                <a:gd name="T9" fmla="*/ 10 h 37"/>
                <a:gd name="T10" fmla="*/ 22 w 36"/>
                <a:gd name="T11" fmla="*/ 10 h 37"/>
                <a:gd name="T12" fmla="*/ 23 w 36"/>
                <a:gd name="T13" fmla="*/ 10 h 37"/>
                <a:gd name="T14" fmla="*/ 21 w 36"/>
                <a:gd name="T15" fmla="*/ 32 h 37"/>
                <a:gd name="T16" fmla="*/ 9 w 36"/>
                <a:gd name="T17" fmla="*/ 36 h 37"/>
                <a:gd name="T18" fmla="*/ 0 w 36"/>
                <a:gd name="T19" fmla="*/ 34 h 37"/>
                <a:gd name="T20" fmla="*/ 2 w 36"/>
                <a:gd name="T21" fmla="*/ 37 h 37"/>
                <a:gd name="T22" fmla="*/ 15 w 36"/>
                <a:gd name="T23" fmla="*/ 37 h 37"/>
                <a:gd name="T24" fmla="*/ 28 w 36"/>
                <a:gd name="T25" fmla="*/ 24 h 37"/>
                <a:gd name="T26" fmla="*/ 28 w 36"/>
                <a:gd name="T27" fmla="*/ 15 h 37"/>
                <a:gd name="T28" fmla="*/ 32 w 36"/>
                <a:gd name="T29" fmla="*/ 12 h 37"/>
                <a:gd name="T30" fmla="*/ 36 w 36"/>
                <a:gd name="T31" fmla="*/ 10 h 37"/>
                <a:gd name="T32" fmla="*/ 22 w 36"/>
                <a:gd name="T33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6" h="37">
                  <a:moveTo>
                    <a:pt x="22" y="0"/>
                  </a:moveTo>
                  <a:cubicBezTo>
                    <a:pt x="22" y="2"/>
                    <a:pt x="22" y="2"/>
                    <a:pt x="22" y="2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22" y="5"/>
                    <a:pt x="22" y="5"/>
                    <a:pt x="22" y="5"/>
                  </a:cubicBezTo>
                  <a:cubicBezTo>
                    <a:pt x="22" y="10"/>
                    <a:pt x="22" y="10"/>
                    <a:pt x="22" y="10"/>
                  </a:cubicBezTo>
                  <a:cubicBezTo>
                    <a:pt x="22" y="10"/>
                    <a:pt x="22" y="10"/>
                    <a:pt x="22" y="10"/>
                  </a:cubicBezTo>
                  <a:cubicBezTo>
                    <a:pt x="23" y="10"/>
                    <a:pt x="23" y="10"/>
                    <a:pt x="23" y="10"/>
                  </a:cubicBezTo>
                  <a:cubicBezTo>
                    <a:pt x="27" y="17"/>
                    <a:pt x="26" y="26"/>
                    <a:pt x="21" y="32"/>
                  </a:cubicBezTo>
                  <a:cubicBezTo>
                    <a:pt x="18" y="35"/>
                    <a:pt x="13" y="36"/>
                    <a:pt x="9" y="36"/>
                  </a:cubicBezTo>
                  <a:cubicBezTo>
                    <a:pt x="6" y="36"/>
                    <a:pt x="3" y="36"/>
                    <a:pt x="0" y="34"/>
                  </a:cubicBezTo>
                  <a:cubicBezTo>
                    <a:pt x="2" y="37"/>
                    <a:pt x="2" y="37"/>
                    <a:pt x="2" y="37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22" y="37"/>
                    <a:pt x="28" y="31"/>
                    <a:pt x="28" y="24"/>
                  </a:cubicBezTo>
                  <a:cubicBezTo>
                    <a:pt x="28" y="15"/>
                    <a:pt x="28" y="15"/>
                    <a:pt x="28" y="15"/>
                  </a:cubicBezTo>
                  <a:cubicBezTo>
                    <a:pt x="30" y="15"/>
                    <a:pt x="31" y="14"/>
                    <a:pt x="32" y="12"/>
                  </a:cubicBezTo>
                  <a:cubicBezTo>
                    <a:pt x="36" y="10"/>
                    <a:pt x="36" y="10"/>
                    <a:pt x="36" y="10"/>
                  </a:cubicBezTo>
                  <a:lnTo>
                    <a:pt x="22" y="0"/>
                  </a:lnTo>
                  <a:close/>
                </a:path>
              </a:pathLst>
            </a:custGeom>
            <a:solidFill>
              <a:srgbClr val="E71E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65"/>
            </a:p>
          </p:txBody>
        </p:sp>
        <p:sp>
          <p:nvSpPr>
            <p:cNvPr id="218" name="Freeform 286"/>
            <p:cNvSpPr>
              <a:spLocks/>
            </p:cNvSpPr>
            <p:nvPr userDrawn="1"/>
          </p:nvSpPr>
          <p:spPr bwMode="gray">
            <a:xfrm>
              <a:off x="4532313" y="4518025"/>
              <a:ext cx="87312" cy="77787"/>
            </a:xfrm>
            <a:custGeom>
              <a:avLst/>
              <a:gdLst>
                <a:gd name="T0" fmla="*/ 9 w 26"/>
                <a:gd name="T1" fmla="*/ 25 h 25"/>
                <a:gd name="T2" fmla="*/ 20 w 26"/>
                <a:gd name="T3" fmla="*/ 20 h 25"/>
                <a:gd name="T4" fmla="*/ 22 w 26"/>
                <a:gd name="T5" fmla="*/ 0 h 25"/>
                <a:gd name="T6" fmla="*/ 0 w 26"/>
                <a:gd name="T7" fmla="*/ 22 h 25"/>
                <a:gd name="T8" fmla="*/ 9 w 26"/>
                <a:gd name="T9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25">
                  <a:moveTo>
                    <a:pt x="9" y="25"/>
                  </a:moveTo>
                  <a:cubicBezTo>
                    <a:pt x="13" y="25"/>
                    <a:pt x="17" y="23"/>
                    <a:pt x="20" y="20"/>
                  </a:cubicBezTo>
                  <a:cubicBezTo>
                    <a:pt x="26" y="15"/>
                    <a:pt x="26" y="6"/>
                    <a:pt x="22" y="0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3" y="24"/>
                    <a:pt x="6" y="25"/>
                    <a:pt x="9" y="25"/>
                  </a:cubicBezTo>
                  <a:close/>
                </a:path>
              </a:pathLst>
            </a:custGeom>
            <a:solidFill>
              <a:srgbClr val="E71E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65"/>
            </a:p>
          </p:txBody>
        </p:sp>
        <p:sp>
          <p:nvSpPr>
            <p:cNvPr id="219" name="Oval 287"/>
            <p:cNvSpPr>
              <a:spLocks noChangeArrowheads="1"/>
            </p:cNvSpPr>
            <p:nvPr userDrawn="1"/>
          </p:nvSpPr>
          <p:spPr bwMode="gray">
            <a:xfrm>
              <a:off x="4625975" y="4511675"/>
              <a:ext cx="6350" cy="6350"/>
            </a:xfrm>
            <a:prstGeom prst="ellipse">
              <a:avLst/>
            </a:prstGeom>
            <a:solidFill>
              <a:srgbClr val="DFDF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65"/>
            </a:p>
          </p:txBody>
        </p:sp>
        <p:sp>
          <p:nvSpPr>
            <p:cNvPr id="220" name="Freeform 288"/>
            <p:cNvSpPr>
              <a:spLocks/>
            </p:cNvSpPr>
            <p:nvPr userDrawn="1"/>
          </p:nvSpPr>
          <p:spPr bwMode="gray">
            <a:xfrm>
              <a:off x="4595813" y="4592638"/>
              <a:ext cx="9525" cy="9525"/>
            </a:xfrm>
            <a:custGeom>
              <a:avLst/>
              <a:gdLst>
                <a:gd name="T0" fmla="*/ 6 w 6"/>
                <a:gd name="T1" fmla="*/ 0 h 6"/>
                <a:gd name="T2" fmla="*/ 6 w 6"/>
                <a:gd name="T3" fmla="*/ 6 h 6"/>
                <a:gd name="T4" fmla="*/ 0 w 6"/>
                <a:gd name="T5" fmla="*/ 0 h 6"/>
                <a:gd name="T6" fmla="*/ 6 w 6"/>
                <a:gd name="T7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6">
                  <a:moveTo>
                    <a:pt x="6" y="0"/>
                  </a:moveTo>
                  <a:lnTo>
                    <a:pt x="6" y="6"/>
                  </a:lnTo>
                  <a:lnTo>
                    <a:pt x="0" y="0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E71E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65"/>
            </a:p>
          </p:txBody>
        </p:sp>
        <p:sp>
          <p:nvSpPr>
            <p:cNvPr id="221" name="Freeform 289"/>
            <p:cNvSpPr>
              <a:spLocks/>
            </p:cNvSpPr>
            <p:nvPr userDrawn="1"/>
          </p:nvSpPr>
          <p:spPr bwMode="gray">
            <a:xfrm>
              <a:off x="4581525" y="4592638"/>
              <a:ext cx="11112" cy="12700"/>
            </a:xfrm>
            <a:custGeom>
              <a:avLst/>
              <a:gdLst>
                <a:gd name="T0" fmla="*/ 7 w 7"/>
                <a:gd name="T1" fmla="*/ 0 h 8"/>
                <a:gd name="T2" fmla="*/ 7 w 7"/>
                <a:gd name="T3" fmla="*/ 8 h 8"/>
                <a:gd name="T4" fmla="*/ 0 w 7"/>
                <a:gd name="T5" fmla="*/ 2 h 8"/>
                <a:gd name="T6" fmla="*/ 7 w 7"/>
                <a:gd name="T7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8">
                  <a:moveTo>
                    <a:pt x="7" y="0"/>
                  </a:moveTo>
                  <a:lnTo>
                    <a:pt x="7" y="8"/>
                  </a:lnTo>
                  <a:lnTo>
                    <a:pt x="0" y="2"/>
                  </a:lnTo>
                  <a:lnTo>
                    <a:pt x="7" y="0"/>
                  </a:lnTo>
                  <a:close/>
                </a:path>
              </a:pathLst>
            </a:custGeom>
            <a:solidFill>
              <a:srgbClr val="E71E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65"/>
            </a:p>
          </p:txBody>
        </p:sp>
      </p:grpSp>
      <p:sp>
        <p:nvSpPr>
          <p:cNvPr id="2" name="Rectangle 1"/>
          <p:cNvSpPr/>
          <p:nvPr userDrawn="1"/>
        </p:nvSpPr>
        <p:spPr bwMode="auto">
          <a:xfrm>
            <a:off x="359016" y="1366952"/>
            <a:ext cx="7172008" cy="3496553"/>
          </a:xfrm>
          <a:prstGeom prst="rect">
            <a:avLst/>
          </a:prstGeom>
          <a:solidFill>
            <a:srgbClr val="0078D7">
              <a:alpha val="94000"/>
            </a:srgbClr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34471" tIns="107577" rIns="134471" bIns="107577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685625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765" dirty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a typeface="Segoe UI" pitchFamily="34" charset="0"/>
                <a:cs typeface="Segoe UI" pitchFamily="34" charset="0"/>
              </a:rPr>
              <a:t>    </a:t>
            </a:r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 bwMode="auto">
          <a:xfrm>
            <a:off x="359016" y="1366952"/>
            <a:ext cx="7172008" cy="1793104"/>
          </a:xfrm>
          <a:noFill/>
        </p:spPr>
        <p:txBody>
          <a:bodyPr lIns="146304" tIns="91440" rIns="146304" bIns="91440" anchor="t" anchorCtr="0"/>
          <a:lstStyle>
            <a:lvl1pPr>
              <a:defRPr sz="4706" spc="-74" baseline="0">
                <a:gradFill>
                  <a:gsLst>
                    <a:gs pos="76768">
                      <a:srgbClr val="FFFFFF"/>
                    </a:gs>
                    <a:gs pos="53000">
                      <a:srgbClr val="FFFFFF"/>
                    </a:gs>
                  </a:gsLst>
                  <a:lin ang="5400000" scaled="0"/>
                </a:gradFill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4" hasCustomPrompt="1"/>
          </p:nvPr>
        </p:nvSpPr>
        <p:spPr bwMode="auto">
          <a:xfrm>
            <a:off x="359016" y="3160037"/>
            <a:ext cx="7172008" cy="1703449"/>
          </a:xfrm>
        </p:spPr>
        <p:txBody>
          <a:bodyPr tIns="109728" bIns="109728">
            <a:noAutofit/>
          </a:bodyPr>
          <a:lstStyle>
            <a:lvl1pPr marL="0" indent="0">
              <a:spcBef>
                <a:spcPts val="0"/>
              </a:spcBef>
              <a:buNone/>
              <a:defRPr sz="2745">
                <a:gradFill>
                  <a:gsLst>
                    <a:gs pos="76768">
                      <a:srgbClr val="FFFFFF"/>
                    </a:gs>
                    <a:gs pos="53000">
                      <a:srgbClr val="FFFFFF"/>
                    </a:gs>
                  </a:gsLst>
                  <a:lin ang="5400000" scaled="0"/>
                </a:gradFill>
              </a:defRPr>
            </a:lvl1pPr>
          </a:lstStyle>
          <a:p>
            <a:pPr lvl="0"/>
            <a:r>
              <a:rPr lang="en-US" dirty="0"/>
              <a:t>Speaker Name</a:t>
            </a:r>
          </a:p>
        </p:txBody>
      </p:sp>
      <p:pic>
        <p:nvPicPr>
          <p:cNvPr id="228" name="Picture 227"/>
          <p:cNvPicPr>
            <a:picLocks noChangeAspect="1"/>
          </p:cNvPicPr>
          <p:nvPr userDrawn="1"/>
        </p:nvPicPr>
        <p:blipFill rotWithShape="1">
          <a:blip r:embed="rId3"/>
          <a:srcRect t="888"/>
          <a:stretch/>
        </p:blipFill>
        <p:spPr>
          <a:xfrm>
            <a:off x="0" y="5508843"/>
            <a:ext cx="12192414" cy="1379349"/>
          </a:xfrm>
          <a:prstGeom prst="rect">
            <a:avLst/>
          </a:prstGeom>
        </p:spPr>
      </p:pic>
      <p:pic>
        <p:nvPicPr>
          <p:cNvPr id="222" name="Man with laptop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9016438" y="3927773"/>
            <a:ext cx="1486439" cy="2129730"/>
          </a:xfrm>
          <a:prstGeom prst="rect">
            <a:avLst/>
          </a:prstGeom>
        </p:spPr>
      </p:pic>
      <p:pic>
        <p:nvPicPr>
          <p:cNvPr id="223" name="Girl with tablet and basketball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661193" y="4486496"/>
            <a:ext cx="1262547" cy="1639521"/>
          </a:xfrm>
          <a:prstGeom prst="rect">
            <a:avLst/>
          </a:prstGeom>
        </p:spPr>
      </p:pic>
      <p:pic>
        <p:nvPicPr>
          <p:cNvPr id="226" name="Woman with phone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7774722" y="4063560"/>
            <a:ext cx="1124357" cy="1993942"/>
          </a:xfrm>
          <a:prstGeom prst="rect">
            <a:avLst/>
          </a:prstGeom>
        </p:spPr>
      </p:pic>
      <p:pic>
        <p:nvPicPr>
          <p:cNvPr id="227" name="Picture 226"/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5912622" y="4910918"/>
            <a:ext cx="2042662" cy="1797726"/>
          </a:xfrm>
          <a:prstGeom prst="rect">
            <a:avLst/>
          </a:prstGeom>
        </p:spPr>
      </p:pic>
      <p:pic>
        <p:nvPicPr>
          <p:cNvPr id="225" name="Picture 224"/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invGray">
          <a:xfrm>
            <a:off x="600220" y="6110931"/>
            <a:ext cx="1668929" cy="2681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42111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solidFill>
          <a:schemeClr val="bg2">
            <a:alpha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sz="quarter" idx="12" hasCustomPrompt="1"/>
          </p:nvPr>
        </p:nvSpPr>
        <p:spPr>
          <a:xfrm>
            <a:off x="359016" y="3877271"/>
            <a:ext cx="8367343" cy="1794661"/>
          </a:xfrm>
          <a:noFill/>
        </p:spPr>
        <p:txBody>
          <a:bodyPr lIns="146304" tIns="109728" rIns="146304" bIns="109728">
            <a:noAutofit/>
          </a:bodyPr>
          <a:lstStyle>
            <a:lvl1pPr marL="0" indent="0">
              <a:spcBef>
                <a:spcPts val="0"/>
              </a:spcBef>
              <a:buNone/>
              <a:defRPr sz="2745" spc="0" baseline="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+mj-lt"/>
              </a:defRPr>
            </a:lvl1pPr>
          </a:lstStyle>
          <a:p>
            <a:pPr lvl="0"/>
            <a:r>
              <a:rPr lang="en-US" dirty="0"/>
              <a:t>Speaker Name</a:t>
            </a:r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359016" y="2075840"/>
            <a:ext cx="9562678" cy="1801436"/>
          </a:xfrm>
          <a:noFill/>
        </p:spPr>
        <p:txBody>
          <a:bodyPr lIns="146304" tIns="91440" rIns="146304" bIns="91440" anchor="t" anchorCtr="0"/>
          <a:lstStyle>
            <a:lvl1pPr>
              <a:defRPr sz="4706" spc="-74" baseline="0">
                <a:gradFill>
                  <a:gsLst>
                    <a:gs pos="74747">
                      <a:schemeClr val="tx1"/>
                    </a:gs>
                    <a:gs pos="56000">
                      <a:schemeClr val="tx1"/>
                    </a:gs>
                  </a:gsLst>
                  <a:lin ang="5400000" scaled="0"/>
                </a:gradFill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invGray">
          <a:xfrm>
            <a:off x="597669" y="6118623"/>
            <a:ext cx="1674031" cy="2689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61070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&amp; Non-bullet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359016" y="1189177"/>
            <a:ext cx="11473969" cy="1931322"/>
          </a:xfrm>
        </p:spPr>
        <p:txBody>
          <a:bodyPr lIns="164592" rIns="164592"/>
          <a:lstStyle>
            <a:lvl1pPr marL="0" indent="0">
              <a:buNone/>
              <a:defRPr>
                <a:gradFill>
                  <a:gsLst>
                    <a:gs pos="1250">
                      <a:schemeClr val="tx1"/>
                    </a:gs>
                    <a:gs pos="99000">
                      <a:schemeClr val="tx1"/>
                    </a:gs>
                  </a:gsLst>
                  <a:lin ang="5400000" scaled="0"/>
                </a:gradFill>
              </a:defRPr>
            </a:lvl1pPr>
            <a:lvl2pPr marL="0" indent="0">
              <a:buFontTx/>
              <a:buNone/>
              <a:defRPr sz="1961"/>
            </a:lvl2pPr>
            <a:lvl3pPr marL="168084" indent="0">
              <a:buNone/>
              <a:defRPr/>
            </a:lvl3pPr>
            <a:lvl4pPr marL="336168" indent="0">
              <a:buNone/>
              <a:defRPr/>
            </a:lvl4pPr>
            <a:lvl5pPr marL="504253" indent="0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2819207"/>
      </p:ext>
    </p:extLst>
  </p:cSld>
  <p:clrMapOvr>
    <a:masterClrMapping/>
  </p:clrMapOvr>
  <p:transition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359016" y="1189177"/>
            <a:ext cx="11473969" cy="1997712"/>
          </a:xfrm>
        </p:spPr>
        <p:txBody>
          <a:bodyPr wrap="square">
            <a:spAutoFit/>
          </a:bodyPr>
          <a:lstStyle>
            <a:lvl1pPr>
              <a:defRPr sz="3530"/>
            </a:lvl1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27729232"/>
      </p:ext>
    </p:extLst>
  </p:cSld>
  <p:clrMapOvr>
    <a:masterClrMapping/>
  </p:clrMapOvr>
  <p:transition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Non-bullet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359016" y="1187644"/>
            <a:ext cx="5498540" cy="1880515"/>
          </a:xfrm>
        </p:spPr>
        <p:txBody>
          <a:bodyPr wrap="square">
            <a:spAutoFit/>
          </a:bodyPr>
          <a:lstStyle>
            <a:lvl1pPr marL="0" indent="0">
              <a:spcBef>
                <a:spcPts val="900"/>
              </a:spcBef>
              <a:buClr>
                <a:schemeClr val="tx1"/>
              </a:buClr>
              <a:buFont typeface="Wingdings" pitchFamily="2" charset="2"/>
              <a:buNone/>
              <a:defRPr sz="3138"/>
            </a:lvl1pPr>
            <a:lvl2pPr marL="0" indent="0">
              <a:buNone/>
              <a:defRPr sz="1961"/>
            </a:lvl2pPr>
            <a:lvl3pPr marL="170419" indent="0">
              <a:buNone/>
              <a:tabLst/>
              <a:defRPr sz="1961"/>
            </a:lvl3pPr>
            <a:lvl4pPr marL="338503" indent="0">
              <a:buNone/>
              <a:defRPr/>
            </a:lvl4pPr>
            <a:lvl5pPr marL="504253" indent="0">
              <a:buNone/>
              <a:tabLst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6335003" y="1187644"/>
            <a:ext cx="5498540" cy="1880515"/>
          </a:xfrm>
        </p:spPr>
        <p:txBody>
          <a:bodyPr wrap="square">
            <a:spAutoFit/>
          </a:bodyPr>
          <a:lstStyle>
            <a:lvl1pPr marL="0" indent="0">
              <a:spcBef>
                <a:spcPts val="900"/>
              </a:spcBef>
              <a:buClr>
                <a:schemeClr val="tx1"/>
              </a:buClr>
              <a:buFont typeface="Wingdings" pitchFamily="2" charset="2"/>
              <a:buNone/>
              <a:defRPr sz="3138"/>
            </a:lvl1pPr>
            <a:lvl2pPr marL="0" indent="0">
              <a:buNone/>
              <a:defRPr sz="1961"/>
            </a:lvl2pPr>
            <a:lvl3pPr marL="170419" indent="0">
              <a:buNone/>
              <a:tabLst/>
              <a:defRPr sz="1961"/>
            </a:lvl3pPr>
            <a:lvl4pPr marL="338503" indent="0">
              <a:buNone/>
              <a:defRPr/>
            </a:lvl4pPr>
            <a:lvl5pPr marL="504253" indent="0">
              <a:buNone/>
              <a:tabLst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2722134"/>
      </p:ext>
    </p:extLst>
  </p:cSld>
  <p:clrMapOvr>
    <a:masterClrMapping/>
  </p:clrMapOvr>
  <p:transition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Bulle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358854" y="1187644"/>
            <a:ext cx="5498540" cy="1880515"/>
          </a:xfrm>
        </p:spPr>
        <p:txBody>
          <a:bodyPr wrap="square">
            <a:spAutoFit/>
          </a:bodyPr>
          <a:lstStyle>
            <a:lvl1pPr marL="211273" indent="-211273">
              <a:spcBef>
                <a:spcPts val="900"/>
              </a:spcBef>
              <a:buClr>
                <a:schemeClr val="tx1"/>
              </a:buClr>
              <a:buFont typeface="Arial" pitchFamily="34" charset="0"/>
              <a:buChar char="•"/>
              <a:defRPr sz="3138"/>
            </a:lvl1pPr>
            <a:lvl2pPr marL="390554" indent="-171463">
              <a:defRPr sz="1961"/>
            </a:lvl2pPr>
            <a:lvl3pPr marL="514389" indent="-123834">
              <a:tabLst/>
              <a:defRPr sz="1961"/>
            </a:lvl3pPr>
            <a:lvl4pPr marL="647748" indent="-133360">
              <a:defRPr/>
            </a:lvl4pPr>
            <a:lvl5pPr marL="771583" indent="-123834">
              <a:tabLst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6335003" y="1187644"/>
            <a:ext cx="5498540" cy="1880515"/>
          </a:xfrm>
        </p:spPr>
        <p:txBody>
          <a:bodyPr wrap="square">
            <a:spAutoFit/>
          </a:bodyPr>
          <a:lstStyle>
            <a:lvl1pPr marL="211273" indent="-211273">
              <a:spcBef>
                <a:spcPts val="900"/>
              </a:spcBef>
              <a:buClr>
                <a:schemeClr val="tx1"/>
              </a:buClr>
              <a:buFont typeface="Arial" pitchFamily="34" charset="0"/>
              <a:buChar char="•"/>
              <a:defRPr sz="3138"/>
            </a:lvl1pPr>
            <a:lvl2pPr marL="390554" indent="-171463">
              <a:defRPr sz="1961"/>
            </a:lvl2pPr>
            <a:lvl3pPr marL="514389" indent="-123834">
              <a:tabLst/>
              <a:defRPr sz="1961"/>
            </a:lvl3pPr>
            <a:lvl4pPr marL="647748" indent="-133360">
              <a:defRPr/>
            </a:lvl4pPr>
            <a:lvl5pPr marL="771583" indent="-123834">
              <a:tabLst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514553"/>
      </p:ext>
    </p:extLst>
  </p:cSld>
  <p:clrMapOvr>
    <a:masterClrMapping/>
  </p:clrMapOvr>
  <p:transition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145934382"/>
      </p:ext>
    </p:extLst>
  </p:cSld>
  <p:clrMapOvr>
    <a:masterClrMapping/>
  </p:clrMapOvr>
  <p:transition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mo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59016" y="1186356"/>
            <a:ext cx="9562681" cy="2697988"/>
          </a:xfrm>
          <a:noFill/>
        </p:spPr>
        <p:txBody>
          <a:bodyPr tIns="91440" bIns="91440" anchor="t" anchorCtr="0"/>
          <a:lstStyle>
            <a:lvl1pPr>
              <a:defRPr sz="5883" spc="-74" baseline="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</a:defRPr>
            </a:lvl1pPr>
          </a:lstStyle>
          <a:p>
            <a:r>
              <a:rPr lang="en-US" dirty="0"/>
              <a:t>Demo title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2" hasCustomPrompt="1"/>
          </p:nvPr>
        </p:nvSpPr>
        <p:spPr>
          <a:xfrm>
            <a:off x="359017" y="3877280"/>
            <a:ext cx="9562678" cy="1793881"/>
          </a:xfrm>
          <a:noFill/>
        </p:spPr>
        <p:txBody>
          <a:bodyPr lIns="182880" tIns="146304" rIns="182880" bIns="146304">
            <a:noAutofit/>
          </a:bodyPr>
          <a:lstStyle>
            <a:lvl1pPr marL="0" indent="0">
              <a:spcBef>
                <a:spcPts val="0"/>
              </a:spcBef>
              <a:buNone/>
              <a:defRPr sz="2745" spc="0" baseline="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+mj-lt"/>
              </a:defRPr>
            </a:lvl1pPr>
          </a:lstStyle>
          <a:p>
            <a:pPr lvl="0"/>
            <a:r>
              <a:rPr lang="en-US" dirty="0"/>
              <a:t>Speaker Name</a:t>
            </a:r>
          </a:p>
        </p:txBody>
      </p:sp>
    </p:spTree>
    <p:extLst>
      <p:ext uri="{BB962C8B-B14F-4D97-AF65-F5344CB8AC3E}">
        <p14:creationId xmlns:p14="http://schemas.microsoft.com/office/powerpoint/2010/main" val="13516775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deo sl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59016" y="1186356"/>
            <a:ext cx="9562679" cy="2697988"/>
          </a:xfrm>
          <a:noFill/>
        </p:spPr>
        <p:txBody>
          <a:bodyPr tIns="91440" bIns="91440" anchor="t" anchorCtr="0"/>
          <a:lstStyle>
            <a:lvl1pPr>
              <a:defRPr lang="en-US" sz="5883" b="0" kern="1200" cap="none" spc="-74" baseline="0" dirty="0">
                <a:ln w="3175">
                  <a:noFill/>
                </a:ln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effectLst/>
                <a:latin typeface="+mj-lt"/>
                <a:ea typeface="+mn-ea"/>
                <a:cs typeface="Segoe UI" pitchFamily="34" charset="0"/>
              </a:defRPr>
            </a:lvl1pPr>
          </a:lstStyle>
          <a:p>
            <a:r>
              <a:rPr lang="en-US" dirty="0"/>
              <a:t>Video title</a:t>
            </a:r>
          </a:p>
        </p:txBody>
      </p:sp>
    </p:spTree>
    <p:extLst>
      <p:ext uri="{BB962C8B-B14F-4D97-AF65-F5344CB8AC3E}">
        <p14:creationId xmlns:p14="http://schemas.microsoft.com/office/powerpoint/2010/main" val="605589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 Accent Color 1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59016" y="2931081"/>
            <a:ext cx="11473969" cy="995838"/>
          </a:xfrm>
          <a:noFill/>
        </p:spPr>
        <p:txBody>
          <a:bodyPr wrap="square" tIns="91440" bIns="91440" anchor="t" anchorCtr="0">
            <a:spAutoFit/>
          </a:bodyPr>
          <a:lstStyle>
            <a:lvl1pPr>
              <a:defRPr sz="5883" spc="-74" baseline="0">
                <a:gradFill>
                  <a:gsLst>
                    <a:gs pos="100000">
                      <a:schemeClr val="tx1"/>
                    </a:gs>
                    <a:gs pos="0">
                      <a:schemeClr val="tx1"/>
                    </a:gs>
                  </a:gsLst>
                  <a:lin ang="5400000" scaled="0"/>
                </a:gradFill>
              </a:defRPr>
            </a:lvl1pPr>
          </a:lstStyle>
          <a:p>
            <a:r>
              <a:rPr lang="en-US" dirty="0"/>
              <a:t>Section title</a:t>
            </a:r>
          </a:p>
        </p:txBody>
      </p:sp>
    </p:spTree>
    <p:extLst>
      <p:ext uri="{BB962C8B-B14F-4D97-AF65-F5344CB8AC3E}">
        <p14:creationId xmlns:p14="http://schemas.microsoft.com/office/powerpoint/2010/main" val="2981802573"/>
      </p:ext>
    </p:extLst>
  </p:cSld>
  <p:clrMapOvr>
    <a:masterClrMapping/>
  </p:clrMapOvr>
  <p:transition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 Accent Color 2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59017" y="2931081"/>
            <a:ext cx="11462090" cy="995838"/>
          </a:xfrm>
          <a:noFill/>
        </p:spPr>
        <p:txBody>
          <a:bodyPr wrap="square" tIns="91440" bIns="91440" anchor="t" anchorCtr="0">
            <a:spAutoFit/>
          </a:bodyPr>
          <a:lstStyle>
            <a:lvl1pPr>
              <a:defRPr sz="5883" spc="-74" baseline="0">
                <a:gradFill>
                  <a:gsLst>
                    <a:gs pos="100000">
                      <a:schemeClr val="tx1"/>
                    </a:gs>
                    <a:gs pos="0">
                      <a:schemeClr val="tx1"/>
                    </a:gs>
                  </a:gsLst>
                  <a:lin ang="5400000" scaled="0"/>
                </a:gradFill>
              </a:defRPr>
            </a:lvl1pPr>
          </a:lstStyle>
          <a:p>
            <a:r>
              <a:rPr lang="en-US" dirty="0"/>
              <a:t>Section title</a:t>
            </a:r>
          </a:p>
        </p:txBody>
      </p:sp>
    </p:spTree>
    <p:extLst>
      <p:ext uri="{BB962C8B-B14F-4D97-AF65-F5344CB8AC3E}">
        <p14:creationId xmlns:p14="http://schemas.microsoft.com/office/powerpoint/2010/main" val="2010944630"/>
      </p:ext>
    </p:extLst>
  </p:cSld>
  <p:clrMapOvr>
    <a:masterClrMapping/>
  </p:clrMapOvr>
  <p:transition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 Accent Color 3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59016" y="2931081"/>
            <a:ext cx="11473969" cy="995838"/>
          </a:xfrm>
          <a:noFill/>
        </p:spPr>
        <p:txBody>
          <a:bodyPr wrap="square" tIns="91440" bIns="91440" anchor="t" anchorCtr="0">
            <a:spAutoFit/>
          </a:bodyPr>
          <a:lstStyle>
            <a:lvl1pPr>
              <a:defRPr sz="5883" spc="-74" baseline="0">
                <a:gradFill>
                  <a:gsLst>
                    <a:gs pos="100000">
                      <a:schemeClr val="tx1"/>
                    </a:gs>
                    <a:gs pos="0">
                      <a:schemeClr val="tx1"/>
                    </a:gs>
                  </a:gsLst>
                  <a:lin ang="5400000" scaled="0"/>
                </a:gradFill>
              </a:defRPr>
            </a:lvl1pPr>
          </a:lstStyle>
          <a:p>
            <a:r>
              <a:rPr lang="en-US" dirty="0"/>
              <a:t>Section title</a:t>
            </a:r>
          </a:p>
        </p:txBody>
      </p:sp>
    </p:spTree>
    <p:extLst>
      <p:ext uri="{BB962C8B-B14F-4D97-AF65-F5344CB8AC3E}">
        <p14:creationId xmlns:p14="http://schemas.microsoft.com/office/powerpoint/2010/main" val="1262282698"/>
      </p:ext>
    </p:extLst>
  </p:cSld>
  <p:clrMapOvr>
    <a:masterClrMapping/>
  </p:clrMapOvr>
  <p:transition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0-50 Right Photo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59015" y="1217198"/>
            <a:ext cx="5498540" cy="856709"/>
          </a:xfrm>
        </p:spPr>
        <p:txBody>
          <a:bodyPr wrap="square">
            <a:spAutoFit/>
          </a:bodyPr>
          <a:lstStyle>
            <a:lvl1pPr>
              <a:defRPr sz="4852" baseline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</a:defRPr>
            </a:lvl1pPr>
          </a:lstStyle>
          <a:p>
            <a:r>
              <a:rPr lang="en-US" dirty="0"/>
              <a:t>50/50 photo layout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6097037" y="0"/>
            <a:ext cx="6094963" cy="6858000"/>
          </a:xfrm>
          <a:blipFill>
            <a:blip r:embed="rId2"/>
            <a:stretch>
              <a:fillRect/>
            </a:stretch>
          </a:blipFill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150000"/>
              </a:lnSpc>
              <a:spcBef>
                <a:spcPts val="0"/>
              </a:spcBef>
              <a:buNone/>
              <a:defRPr sz="2745" baseline="0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on icon below</a:t>
            </a:r>
            <a:br>
              <a:rPr lang="en-US" dirty="0"/>
            </a:br>
            <a:r>
              <a:rPr lang="en-US" dirty="0"/>
              <a:t>to insert a new photo</a:t>
            </a:r>
          </a:p>
        </p:txBody>
      </p:sp>
    </p:spTree>
    <p:extLst>
      <p:ext uri="{BB962C8B-B14F-4D97-AF65-F5344CB8AC3E}">
        <p14:creationId xmlns:p14="http://schemas.microsoft.com/office/powerpoint/2010/main" val="2401258510"/>
      </p:ext>
    </p:extLst>
  </p:cSld>
  <p:clrMapOvr>
    <a:masterClrMapping/>
  </p:clrMapOvr>
  <p:transition>
    <p:fade/>
  </p:transition>
  <p:extLst mod="1">
    <p:ext uri="{DCECCB84-F9BA-43D5-87BE-67443E8EF086}">
      <p15:sldGuideLst xmlns:p15="http://schemas.microsoft.com/office/powerpoint/2012/main">
        <p15:guide id="1" pos="2937">
          <p15:clr>
            <a:srgbClr val="FBAE40"/>
          </p15:clr>
        </p15:guide>
      </p15:sldGuideLst>
    </p:ext>
  </p:extLs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3176578"/>
      </p:ext>
    </p:extLst>
  </p:cSld>
  <p:clrMapOvr>
    <a:masterClrMapping/>
  </p:clrMapOvr>
  <p:transition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Accent Color 1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54310176"/>
      </p:ext>
    </p:extLst>
  </p:cSld>
  <p:clrMapOvr>
    <a:masterClrMapping/>
  </p:clrMapOvr>
  <p:transition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Accent Color 2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77613610"/>
      </p:ext>
    </p:extLst>
  </p:cSld>
  <p:clrMapOvr>
    <a:masterClrMapping/>
  </p:clrMapOvr>
  <p:transition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Accent Color 3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80474888"/>
      </p:ext>
    </p:extLst>
  </p:cSld>
  <p:clrMapOvr>
    <a:masterClrMapping/>
  </p:clrMapOvr>
  <p:transition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veloper Co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 dirty="0"/>
              <a:t>Slide for developer code</a:t>
            </a:r>
          </a:p>
        </p:txBody>
      </p:sp>
      <p:sp>
        <p:nvSpPr>
          <p:cNvPr id="3" name="Rectangle 2"/>
          <p:cNvSpPr/>
          <p:nvPr userDrawn="1"/>
        </p:nvSpPr>
        <p:spPr bwMode="hidden">
          <a:xfrm>
            <a:off x="3" y="1189176"/>
            <a:ext cx="12192000" cy="5668824"/>
          </a:xfrm>
          <a:prstGeom prst="rect">
            <a:avLst/>
          </a:prstGeom>
          <a:solidFill>
            <a:srgbClr val="FFFFFF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4293" tIns="34293" rIns="34293" bIns="3429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685625" fontAlgn="base">
              <a:spcBef>
                <a:spcPct val="0"/>
              </a:spcBef>
              <a:spcAft>
                <a:spcPct val="0"/>
              </a:spcAft>
            </a:pPr>
            <a:endParaRPr lang="en-US" sz="1324" dirty="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359017" y="1197325"/>
            <a:ext cx="11473968" cy="1997712"/>
          </a:xfrm>
        </p:spPr>
        <p:txBody>
          <a:bodyPr/>
          <a:lstStyle>
            <a:lvl1pPr marL="0" indent="0">
              <a:buNone/>
              <a:defRPr sz="3138">
                <a:gradFill>
                  <a:gsLst>
                    <a:gs pos="1250">
                      <a:srgbClr val="000000"/>
                    </a:gs>
                    <a:gs pos="100000">
                      <a:srgbClr val="000000"/>
                    </a:gs>
                  </a:gsLst>
                  <a:lin ang="5400000" scaled="0"/>
                </a:gradFill>
                <a:latin typeface="Consolas" panose="020B0609020204030204" pitchFamily="49" charset="0"/>
                <a:cs typeface="Consolas" panose="020B0609020204030204" pitchFamily="49" charset="0"/>
              </a:defRPr>
            </a:lvl1pPr>
            <a:lvl2pPr marL="254812" indent="0">
              <a:buNone/>
              <a:defRPr>
                <a:gradFill>
                  <a:gsLst>
                    <a:gs pos="1250">
                      <a:srgbClr val="000000"/>
                    </a:gs>
                    <a:gs pos="100000">
                      <a:srgbClr val="000000"/>
                    </a:gs>
                  </a:gsLst>
                  <a:lin ang="5400000" scaled="0"/>
                </a:gradFill>
                <a:latin typeface="Consolas" panose="020B0609020204030204" pitchFamily="49" charset="0"/>
                <a:cs typeface="Consolas" panose="020B0609020204030204" pitchFamily="49" charset="0"/>
              </a:defRPr>
            </a:lvl2pPr>
            <a:lvl3pPr marL="429848" indent="0">
              <a:buNone/>
              <a:defRPr>
                <a:gradFill>
                  <a:gsLst>
                    <a:gs pos="1250">
                      <a:srgbClr val="000000"/>
                    </a:gs>
                    <a:gs pos="100000">
                      <a:srgbClr val="000000"/>
                    </a:gs>
                  </a:gsLst>
                  <a:lin ang="5400000" scaled="0"/>
                </a:gradFill>
                <a:latin typeface="Consolas" panose="020B0609020204030204" pitchFamily="49" charset="0"/>
                <a:cs typeface="Consolas" panose="020B0609020204030204" pitchFamily="49" charset="0"/>
              </a:defRPr>
            </a:lvl3pPr>
            <a:lvl4pPr marL="598930" indent="0">
              <a:buNone/>
              <a:defRPr>
                <a:gradFill>
                  <a:gsLst>
                    <a:gs pos="1250">
                      <a:srgbClr val="000000"/>
                    </a:gs>
                    <a:gs pos="100000">
                      <a:srgbClr val="000000"/>
                    </a:gs>
                  </a:gsLst>
                  <a:lin ang="5400000" scaled="0"/>
                </a:gradFill>
                <a:latin typeface="Consolas" panose="020B0609020204030204" pitchFamily="49" charset="0"/>
                <a:cs typeface="Consolas" panose="020B0609020204030204" pitchFamily="49" charset="0"/>
              </a:defRPr>
            </a:lvl4pPr>
            <a:lvl5pPr marL="772774" indent="0">
              <a:buNone/>
              <a:defRPr>
                <a:gradFill>
                  <a:gsLst>
                    <a:gs pos="1250">
                      <a:srgbClr val="000000"/>
                    </a:gs>
                    <a:gs pos="100000">
                      <a:srgbClr val="000000"/>
                    </a:gs>
                  </a:gsLst>
                  <a:lin ang="5400000" scaled="0"/>
                </a:gradFill>
                <a:latin typeface="Consolas" panose="020B0609020204030204" pitchFamily="49" charset="0"/>
                <a:cs typeface="Consolas" panose="020B0609020204030204" pitchFamily="49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414394"/>
      </p:ext>
    </p:extLst>
  </p:cSld>
  <p:clrMapOvr>
    <a:masterClrMapping/>
  </p:clrMapOvr>
  <p:transition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logo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3"/>
          <p:cNvSpPr txBox="1">
            <a:spLocks noChangeArrowheads="1"/>
          </p:cNvSpPr>
          <p:nvPr userDrawn="1"/>
        </p:nvSpPr>
        <p:spPr bwMode="blackWhite">
          <a:xfrm>
            <a:off x="377401" y="6198020"/>
            <a:ext cx="11473969" cy="368913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179310" tIns="143448" rIns="179310" bIns="143448" numCol="1" anchor="t" anchorCtr="0" compatLnSpc="1">
            <a:prstTxWarp prst="textNoShape">
              <a:avLst/>
            </a:prstTxWarp>
            <a:spAutoFit/>
          </a:bodyPr>
          <a:lstStyle/>
          <a:p>
            <a:pPr defTabSz="685491" eaLnBrk="0" hangingPunct="0"/>
            <a:r>
              <a:rPr lang="en-US" sz="515" dirty="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cs typeface="Segoe UI" pitchFamily="34" charset="0"/>
              </a:rPr>
              <a:t>© 2014 Microsoft Corporation. All rights reserved. </a:t>
            </a: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invGray">
          <a:xfrm>
            <a:off x="600323" y="3083653"/>
            <a:ext cx="4298842" cy="6906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6930217"/>
      </p:ext>
    </p:extLst>
  </p:cSld>
  <p:clrMapOvr>
    <a:masterClrMapping/>
  </p:clrMapOvr>
  <p:transition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ck Notes slide Layout">
    <p:bg bwMode="black"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quarter" idx="10" hasCustomPrompt="1"/>
          </p:nvPr>
        </p:nvSpPr>
        <p:spPr bwMode="white">
          <a:xfrm>
            <a:off x="359016" y="1189177"/>
            <a:ext cx="11473969" cy="2396047"/>
          </a:xfrm>
          <a:prstGeom prst="rect">
            <a:avLst/>
          </a:prstGeom>
        </p:spPr>
        <p:txBody>
          <a:bodyPr/>
          <a:lstStyle>
            <a:lvl1pPr marL="213608" indent="-213608">
              <a:buClr>
                <a:schemeClr val="tx1"/>
              </a:buClr>
              <a:buSzPct val="90000"/>
              <a:buFont typeface="Arial" pitchFamily="34" charset="0"/>
              <a:buChar char="•"/>
              <a:defRPr sz="353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  <a:lvl2pPr marL="420211" indent="-206604">
              <a:buClr>
                <a:schemeClr val="tx1"/>
              </a:buClr>
              <a:buSzPct val="90000"/>
              <a:buFont typeface="Arial" pitchFamily="34" charset="0"/>
              <a:buChar char="•"/>
              <a:defRPr sz="3138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Segoe UI" pitchFamily="34" charset="0"/>
                <a:ea typeface="Segoe UI" pitchFamily="34" charset="0"/>
                <a:cs typeface="Segoe UI" pitchFamily="34" charset="0"/>
              </a:defRPr>
            </a:lvl2pPr>
            <a:lvl3pPr marL="633819" indent="-213608">
              <a:buClr>
                <a:schemeClr val="tx1"/>
              </a:buClr>
              <a:buSzPct val="90000"/>
              <a:buFont typeface="Arial" pitchFamily="34" charset="0"/>
              <a:buChar char="•"/>
              <a:defRPr sz="2745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Segoe UI" pitchFamily="34" charset="0"/>
                <a:ea typeface="Segoe UI" pitchFamily="34" charset="0"/>
                <a:cs typeface="Segoe UI" pitchFamily="34" charset="0"/>
              </a:defRPr>
            </a:lvl3pPr>
            <a:lvl4pPr marL="801903" indent="-168084">
              <a:buClr>
                <a:schemeClr val="tx1"/>
              </a:buClr>
              <a:buSzPct val="90000"/>
              <a:buFont typeface="Arial" pitchFamily="34" charset="0"/>
              <a:buChar char="•"/>
              <a:defRPr sz="2353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Segoe UI" pitchFamily="34" charset="0"/>
                <a:ea typeface="Segoe UI" pitchFamily="34" charset="0"/>
                <a:cs typeface="Segoe UI" pitchFamily="34" charset="0"/>
              </a:defRPr>
            </a:lvl4pPr>
            <a:lvl5pPr marL="969987" indent="-168084">
              <a:buClr>
                <a:schemeClr val="tx1"/>
              </a:buClr>
              <a:buSzPct val="90000"/>
              <a:buFont typeface="Arial" pitchFamily="34" charset="0"/>
              <a:buChar char="•"/>
              <a:defRPr sz="1961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Segoe UI" pitchFamily="34" charset="0"/>
                <a:ea typeface="Segoe UI" pitchFamily="34" charset="0"/>
                <a:cs typeface="Segoe UI" pitchFamily="34" charset="0"/>
              </a:defRPr>
            </a:lvl5pPr>
          </a:lstStyle>
          <a:p>
            <a:pPr lvl="0"/>
            <a:r>
              <a:rPr lang="en-US" dirty="0"/>
              <a:t>Use this Layout for Speaker Notes slides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1" y="6238876"/>
            <a:ext cx="12192001" cy="619125"/>
          </a:xfrm>
          <a:prstGeom prst="rect">
            <a:avLst/>
          </a:prstGeom>
          <a:solidFill>
            <a:srgbClr val="FFFF99"/>
          </a:solidFill>
        </p:spPr>
        <p:txBody>
          <a:bodyPr wrap="square" lIns="155457" tIns="77729" rIns="155457" bIns="77729" anchor="b" anchorCtr="0">
            <a:noAutofit/>
          </a:bodyPr>
          <a:lstStyle>
            <a:lvl1pPr algn="r">
              <a:buFont typeface="Arial" pitchFamily="34" charset="0"/>
              <a:buNone/>
              <a:defRPr sz="3138" spc="-37" baseline="0">
                <a:gradFill>
                  <a:gsLst>
                    <a:gs pos="0">
                      <a:srgbClr val="000000"/>
                    </a:gs>
                    <a:gs pos="100000">
                      <a:srgbClr val="000000"/>
                    </a:gs>
                  </a:gsLst>
                  <a:lin ang="5400000" scaled="0"/>
                </a:gradFill>
                <a:effectLst/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</a:lstStyle>
          <a:p>
            <a:pPr lvl="0"/>
            <a:r>
              <a:rPr lang="en-US" dirty="0"/>
              <a:t>Next: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 bwMode="white"/>
        <p:txBody>
          <a:bodyPr/>
          <a:lstStyle>
            <a:lvl1pPr>
              <a:defRPr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601699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 txBox="1">
            <a:spLocks noGrp="1"/>
          </p:cNvSpPr>
          <p:nvPr>
            <p:ph type="title"/>
          </p:nvPr>
        </p:nvSpPr>
        <p:spPr>
          <a:xfrm>
            <a:off x="1154951" y="2677646"/>
            <a:ext cx="4351026" cy="2283823"/>
          </a:xfrm>
        </p:spPr>
        <p:txBody>
          <a:bodyPr/>
          <a:lstStyle>
            <a:lvl1pPr>
              <a:defRPr sz="400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4" name="Text Placeholder 2"/>
          <p:cNvSpPr txBox="1">
            <a:spLocks noGrp="1"/>
          </p:cNvSpPr>
          <p:nvPr>
            <p:ph type="body" idx="1"/>
          </p:nvPr>
        </p:nvSpPr>
        <p:spPr>
          <a:xfrm>
            <a:off x="6895563" y="2677646"/>
            <a:ext cx="3757543" cy="2283823"/>
          </a:xfrm>
        </p:spPr>
        <p:txBody>
          <a:bodyPr anchor="ctr"/>
          <a:lstStyle>
            <a:lvl1pPr marL="0" indent="0">
              <a:buNone/>
              <a:defRPr sz="2000" cap="all">
                <a:solidFill>
                  <a:srgbClr val="EF53A5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5" name="Date Placeholder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27633E4E-A71D-4D7F-AFA8-74EC552F3A2C}" type="datetime1">
              <a:rPr lang="en-US"/>
              <a:pPr lvl="0"/>
              <a:t>9/8/2016</a:t>
            </a:fld>
            <a:endParaRPr lang="en-US" dirty="0"/>
          </a:p>
        </p:txBody>
      </p:sp>
      <p:sp>
        <p:nvSpPr>
          <p:cNvPr id="16" name="Footer Placeholder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             </a:t>
            </a:r>
          </a:p>
        </p:txBody>
      </p:sp>
      <p:sp>
        <p:nvSpPr>
          <p:cNvPr id="18" name="Slide Number Placeholder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63B4A165-A30E-421D-8CD5-247FD8D1F747}" type="slidenum"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0840119"/>
      </p:ext>
    </p:extLst>
  </p:cSld>
  <p:clrMapOvr>
    <a:masterClrMapping/>
  </p:clrMapOvr>
  <p:hf sldNum="0" hdr="0" ftr="0" dt="0"/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64242E-63FF-4CEB-BCBF-82D2B8A4957E}" type="datetimeFigureOut">
              <a:rPr lang="en-US" smtClean="0"/>
              <a:t>9/8/2016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6F33E5-7E7D-4562-A4D7-2AD10A14F7B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3676603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64242E-63FF-4CEB-BCBF-82D2B8A4957E}" type="datetimeFigureOut">
              <a:rPr lang="en-US" smtClean="0"/>
              <a:t>9/8/2016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6F33E5-7E7D-4562-A4D7-2AD10A14F7B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5683491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64242E-63FF-4CEB-BCBF-82D2B8A4957E}" type="datetimeFigureOut">
              <a:rPr lang="en-US" smtClean="0"/>
              <a:t>9/8/2016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6F33E5-7E7D-4562-A4D7-2AD10A14F7B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4096417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64242E-63FF-4CEB-BCBF-82D2B8A4957E}" type="datetimeFigureOut">
              <a:rPr lang="en-US" smtClean="0"/>
              <a:t>9/8/2016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6F33E5-7E7D-4562-A4D7-2AD10A14F7B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0843904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64242E-63FF-4CEB-BCBF-82D2B8A4957E}" type="datetimeFigureOut">
              <a:rPr lang="en-US" smtClean="0"/>
              <a:t>9/8/2016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6F33E5-7E7D-4562-A4D7-2AD10A14F7B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5552235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64242E-63FF-4CEB-BCBF-82D2B8A4957E}" type="datetimeFigureOut">
              <a:rPr lang="en-US" smtClean="0"/>
              <a:t>9/8/2016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6F33E5-7E7D-4562-A4D7-2AD10A14F7B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196399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64242E-63FF-4CEB-BCBF-82D2B8A4957E}" type="datetimeFigureOut">
              <a:rPr lang="en-US" smtClean="0"/>
              <a:t>9/8/2016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6F33E5-7E7D-4562-A4D7-2AD10A14F7B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7855830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64242E-63FF-4CEB-BCBF-82D2B8A4957E}" type="datetimeFigureOut">
              <a:rPr lang="en-US" smtClean="0"/>
              <a:t>9/8/2016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6F33E5-7E7D-4562-A4D7-2AD10A14F7B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0997979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64242E-63FF-4CEB-BCBF-82D2B8A4957E}" type="datetimeFigureOut">
              <a:rPr lang="en-US" smtClean="0"/>
              <a:t>9/8/2016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6F33E5-7E7D-4562-A4D7-2AD10A14F7B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1650583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64242E-63FF-4CEB-BCBF-82D2B8A4957E}" type="datetimeFigureOut">
              <a:rPr lang="en-US" smtClean="0"/>
              <a:t>9/8/2016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6F33E5-7E7D-4562-A4D7-2AD10A14F7B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1337619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64242E-63FF-4CEB-BCBF-82D2B8A4957E}" type="datetimeFigureOut">
              <a:rPr lang="en-US" smtClean="0"/>
              <a:t>9/8/2016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6F33E5-7E7D-4562-A4D7-2AD10A14F7B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47517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.xml"/><Relationship Id="rId13" Type="http://schemas.openxmlformats.org/officeDocument/2006/relationships/slideLayout" Target="../slideLayouts/slideLayout38.xml"/><Relationship Id="rId18" Type="http://schemas.openxmlformats.org/officeDocument/2006/relationships/slideLayout" Target="../slideLayouts/slideLayout43.xml"/><Relationship Id="rId3" Type="http://schemas.openxmlformats.org/officeDocument/2006/relationships/slideLayout" Target="../slideLayouts/slideLayout28.xml"/><Relationship Id="rId21" Type="http://schemas.openxmlformats.org/officeDocument/2006/relationships/slideLayout" Target="../slideLayouts/slideLayout46.xml"/><Relationship Id="rId7" Type="http://schemas.openxmlformats.org/officeDocument/2006/relationships/slideLayout" Target="../slideLayouts/slideLayout32.xml"/><Relationship Id="rId12" Type="http://schemas.openxmlformats.org/officeDocument/2006/relationships/slideLayout" Target="../slideLayouts/slideLayout37.xml"/><Relationship Id="rId17" Type="http://schemas.openxmlformats.org/officeDocument/2006/relationships/slideLayout" Target="../slideLayouts/slideLayout42.xml"/><Relationship Id="rId2" Type="http://schemas.openxmlformats.org/officeDocument/2006/relationships/slideLayout" Target="../slideLayouts/slideLayout27.xml"/><Relationship Id="rId16" Type="http://schemas.openxmlformats.org/officeDocument/2006/relationships/slideLayout" Target="../slideLayouts/slideLayout41.xml"/><Relationship Id="rId20" Type="http://schemas.openxmlformats.org/officeDocument/2006/relationships/slideLayout" Target="../slideLayouts/slideLayout45.xml"/><Relationship Id="rId1" Type="http://schemas.openxmlformats.org/officeDocument/2006/relationships/slideLayout" Target="../slideLayouts/slideLayout26.xml"/><Relationship Id="rId6" Type="http://schemas.openxmlformats.org/officeDocument/2006/relationships/slideLayout" Target="../slideLayouts/slideLayout31.xml"/><Relationship Id="rId11" Type="http://schemas.openxmlformats.org/officeDocument/2006/relationships/slideLayout" Target="../slideLayouts/slideLayout36.xml"/><Relationship Id="rId5" Type="http://schemas.openxmlformats.org/officeDocument/2006/relationships/slideLayout" Target="../slideLayouts/slideLayout30.xml"/><Relationship Id="rId15" Type="http://schemas.openxmlformats.org/officeDocument/2006/relationships/slideLayout" Target="../slideLayouts/slideLayout40.xml"/><Relationship Id="rId23" Type="http://schemas.openxmlformats.org/officeDocument/2006/relationships/image" Target="../media/image1.png"/><Relationship Id="rId10" Type="http://schemas.openxmlformats.org/officeDocument/2006/relationships/slideLayout" Target="../slideLayouts/slideLayout35.xml"/><Relationship Id="rId19" Type="http://schemas.openxmlformats.org/officeDocument/2006/relationships/slideLayout" Target="../slideLayouts/slideLayout44.xml"/><Relationship Id="rId4" Type="http://schemas.openxmlformats.org/officeDocument/2006/relationships/slideLayout" Target="../slideLayouts/slideLayout29.xml"/><Relationship Id="rId9" Type="http://schemas.openxmlformats.org/officeDocument/2006/relationships/slideLayout" Target="../slideLayouts/slideLayout34.xml"/><Relationship Id="rId14" Type="http://schemas.openxmlformats.org/officeDocument/2006/relationships/slideLayout" Target="../slideLayouts/slideLayout39.xml"/><Relationship Id="rId22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4.xml"/><Relationship Id="rId3" Type="http://schemas.openxmlformats.org/officeDocument/2006/relationships/slideLayout" Target="../slideLayouts/slideLayout49.xml"/><Relationship Id="rId7" Type="http://schemas.openxmlformats.org/officeDocument/2006/relationships/slideLayout" Target="../slideLayouts/slideLayout53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48.xml"/><Relationship Id="rId1" Type="http://schemas.openxmlformats.org/officeDocument/2006/relationships/slideLayout" Target="../slideLayouts/slideLayout47.xml"/><Relationship Id="rId6" Type="http://schemas.openxmlformats.org/officeDocument/2006/relationships/slideLayout" Target="../slideLayouts/slideLayout52.xml"/><Relationship Id="rId11" Type="http://schemas.openxmlformats.org/officeDocument/2006/relationships/slideLayout" Target="../slideLayouts/slideLayout57.xml"/><Relationship Id="rId5" Type="http://schemas.openxmlformats.org/officeDocument/2006/relationships/slideLayout" Target="../slideLayouts/slideLayout51.xml"/><Relationship Id="rId10" Type="http://schemas.openxmlformats.org/officeDocument/2006/relationships/slideLayout" Target="../slideLayouts/slideLayout56.xml"/><Relationship Id="rId4" Type="http://schemas.openxmlformats.org/officeDocument/2006/relationships/slideLayout" Target="../slideLayouts/slideLayout50.xml"/><Relationship Id="rId9" Type="http://schemas.openxmlformats.org/officeDocument/2006/relationships/slideLayout" Target="../slideLayouts/slideLayout5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59017" y="289514"/>
            <a:ext cx="11473968" cy="899665"/>
          </a:xfrm>
          <a:prstGeom prst="rect">
            <a:avLst/>
          </a:prstGeom>
        </p:spPr>
        <p:txBody>
          <a:bodyPr vert="horz" wrap="square" lIns="146304" tIns="91440" rIns="146304" bIns="9144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359016" y="1189181"/>
            <a:ext cx="11473969" cy="1997712"/>
          </a:xfrm>
          <a:prstGeom prst="rect">
            <a:avLst/>
          </a:prstGeom>
        </p:spPr>
        <p:txBody>
          <a:bodyPr vert="horz" wrap="square" lIns="146304" tIns="91440" rIns="146304" bIns="91440" rtlCol="0">
            <a:sp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 rot="5400000">
            <a:off x="9208748" y="2991033"/>
            <a:ext cx="6858623" cy="8765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9486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  <p:sldLayoutId id="2147483672" r:id="rId6"/>
    <p:sldLayoutId id="2147483673" r:id="rId7"/>
    <p:sldLayoutId id="2147483674" r:id="rId8"/>
    <p:sldLayoutId id="2147483675" r:id="rId9"/>
    <p:sldLayoutId id="2147483676" r:id="rId10"/>
    <p:sldLayoutId id="2147483677" r:id="rId11"/>
    <p:sldLayoutId id="2147483678" r:id="rId12"/>
    <p:sldLayoutId id="2147483679" r:id="rId13"/>
    <p:sldLayoutId id="2147483680" r:id="rId14"/>
    <p:sldLayoutId id="2147483681" r:id="rId15"/>
    <p:sldLayoutId id="2147483682" r:id="rId16"/>
    <p:sldLayoutId id="2147483683" r:id="rId17"/>
    <p:sldLayoutId id="2147483684" r:id="rId18"/>
    <p:sldLayoutId id="2147483685" r:id="rId19"/>
    <p:sldLayoutId id="2147483686" r:id="rId20"/>
    <p:sldLayoutId id="2147483687" r:id="rId21"/>
    <p:sldLayoutId id="2147483688" r:id="rId22"/>
    <p:sldLayoutId id="2147483689" r:id="rId23"/>
    <p:sldLayoutId id="2147483690" r:id="rId24"/>
    <p:sldLayoutId id="2147483691" r:id="rId25"/>
  </p:sldLayoutIdLst>
  <p:transition>
    <p:fade/>
  </p:transition>
  <p:txStyles>
    <p:titleStyle>
      <a:lvl1pPr algn="l" defTabSz="685823" rtl="0" eaLnBrk="1" latinLnBrk="0" hangingPunct="1">
        <a:lnSpc>
          <a:spcPct val="90000"/>
        </a:lnSpc>
        <a:spcBef>
          <a:spcPct val="0"/>
        </a:spcBef>
        <a:buNone/>
        <a:defRPr lang="en-US" sz="4314" b="0" kern="1200" cap="none" spc="-75" baseline="0" dirty="0" smtClean="0">
          <a:ln w="3175">
            <a:noFill/>
          </a:ln>
          <a:gradFill>
            <a:gsLst>
              <a:gs pos="1250">
                <a:schemeClr val="tx1"/>
              </a:gs>
              <a:gs pos="100000">
                <a:schemeClr val="tx1"/>
              </a:gs>
            </a:gsLst>
            <a:lin ang="5400000" scaled="0"/>
          </a:gradFill>
          <a:effectLst/>
          <a:latin typeface="+mj-lt"/>
          <a:ea typeface="+mn-ea"/>
          <a:cs typeface="Segoe UI" pitchFamily="34" charset="0"/>
        </a:defRPr>
      </a:lvl1pPr>
    </p:titleStyle>
    <p:bodyStyle>
      <a:lvl1pPr marL="252127" marR="0" indent="-252127" algn="l" defTabSz="685823" rtl="0" eaLnBrk="1" fontAlgn="auto" latinLnBrk="0" hangingPunct="1">
        <a:lnSpc>
          <a:spcPct val="90000"/>
        </a:lnSpc>
        <a:spcBef>
          <a:spcPct val="20000"/>
        </a:spcBef>
        <a:spcAft>
          <a:spcPts val="0"/>
        </a:spcAft>
        <a:buClrTx/>
        <a:buSzPct val="90000"/>
        <a:buFont typeface="Arial" pitchFamily="34" charset="0"/>
        <a:buChar char="•"/>
        <a:tabLst/>
        <a:defRPr sz="3530" kern="1200" spc="0" baseline="0">
          <a:gradFill>
            <a:gsLst>
              <a:gs pos="1250">
                <a:schemeClr val="tx1"/>
              </a:gs>
              <a:gs pos="100000">
                <a:schemeClr val="tx1"/>
              </a:gs>
            </a:gsLst>
            <a:lin ang="5400000" scaled="0"/>
          </a:gradFill>
          <a:latin typeface="+mj-lt"/>
          <a:ea typeface="+mn-ea"/>
          <a:cs typeface="+mn-cs"/>
        </a:defRPr>
      </a:lvl1pPr>
      <a:lvl2pPr marL="452955" marR="0" indent="-200795" algn="l" defTabSz="685823" rtl="0" eaLnBrk="1" fontAlgn="auto" latinLnBrk="0" hangingPunct="1">
        <a:lnSpc>
          <a:spcPct val="90000"/>
        </a:lnSpc>
        <a:spcBef>
          <a:spcPct val="20000"/>
        </a:spcBef>
        <a:spcAft>
          <a:spcPts val="0"/>
        </a:spcAft>
        <a:buClrTx/>
        <a:buSzPct val="90000"/>
        <a:buFont typeface="Arial" pitchFamily="34" charset="0"/>
        <a:buChar char="•"/>
        <a:tabLst/>
        <a:defRPr sz="2353" kern="1200" spc="0" baseline="0">
          <a:gradFill>
            <a:gsLst>
              <a:gs pos="1250">
                <a:schemeClr val="tx1"/>
              </a:gs>
              <a:gs pos="100000">
                <a:schemeClr val="tx1"/>
              </a:gs>
            </a:gsLst>
            <a:lin ang="5400000" scaled="0"/>
          </a:gradFill>
          <a:latin typeface="+mn-lt"/>
          <a:ea typeface="+mn-ea"/>
          <a:cs typeface="+mn-cs"/>
        </a:defRPr>
      </a:lvl2pPr>
      <a:lvl3pPr marL="617948" marR="0" indent="-166551" algn="l" defTabSz="685823" rtl="0" eaLnBrk="1" fontAlgn="auto" latinLnBrk="0" hangingPunct="1">
        <a:lnSpc>
          <a:spcPct val="90000"/>
        </a:lnSpc>
        <a:spcBef>
          <a:spcPct val="20000"/>
        </a:spcBef>
        <a:spcAft>
          <a:spcPts val="0"/>
        </a:spcAft>
        <a:buClrTx/>
        <a:buSzPct val="90000"/>
        <a:buFont typeface="Arial" pitchFamily="34" charset="0"/>
        <a:buChar char="•"/>
        <a:tabLst/>
        <a:defRPr sz="1961" kern="1200" spc="0" baseline="0">
          <a:gradFill>
            <a:gsLst>
              <a:gs pos="1250">
                <a:schemeClr val="tx1"/>
              </a:gs>
              <a:gs pos="100000">
                <a:schemeClr val="tx1"/>
              </a:gs>
            </a:gsLst>
            <a:lin ang="5400000" scaled="0"/>
          </a:gradFill>
          <a:latin typeface="+mn-lt"/>
          <a:ea typeface="+mn-ea"/>
          <a:cs typeface="+mn-cs"/>
        </a:defRPr>
      </a:lvl3pPr>
      <a:lvl4pPr marL="782942" marR="0" indent="-166551" algn="l" defTabSz="685823" rtl="0" eaLnBrk="1" fontAlgn="auto" latinLnBrk="0" hangingPunct="1">
        <a:lnSpc>
          <a:spcPct val="90000"/>
        </a:lnSpc>
        <a:spcBef>
          <a:spcPct val="20000"/>
        </a:spcBef>
        <a:spcAft>
          <a:spcPts val="0"/>
        </a:spcAft>
        <a:buClrTx/>
        <a:buSzPct val="90000"/>
        <a:buFont typeface="Arial" pitchFamily="34" charset="0"/>
        <a:buChar char="•"/>
        <a:tabLst/>
        <a:defRPr sz="1765" kern="1200" spc="0" baseline="0">
          <a:gradFill>
            <a:gsLst>
              <a:gs pos="1250">
                <a:schemeClr val="tx1"/>
              </a:gs>
              <a:gs pos="100000">
                <a:schemeClr val="tx1"/>
              </a:gs>
            </a:gsLst>
            <a:lin ang="5400000" scaled="0"/>
          </a:gradFill>
          <a:latin typeface="+mn-lt"/>
          <a:ea typeface="+mn-ea"/>
          <a:cs typeface="+mn-cs"/>
        </a:defRPr>
      </a:lvl4pPr>
      <a:lvl5pPr marL="896569" marR="0" indent="-166551" algn="l" defTabSz="685823" rtl="0" eaLnBrk="1" fontAlgn="auto" latinLnBrk="0" hangingPunct="1">
        <a:lnSpc>
          <a:spcPct val="90000"/>
        </a:lnSpc>
        <a:spcBef>
          <a:spcPct val="20000"/>
        </a:spcBef>
        <a:spcAft>
          <a:spcPts val="0"/>
        </a:spcAft>
        <a:buClrTx/>
        <a:buSzPct val="90000"/>
        <a:buFont typeface="Arial" pitchFamily="34" charset="0"/>
        <a:buChar char="•"/>
        <a:tabLst/>
        <a:defRPr sz="1765" kern="1200" spc="0" baseline="0">
          <a:gradFill>
            <a:gsLst>
              <a:gs pos="1250">
                <a:schemeClr val="tx1"/>
              </a:gs>
              <a:gs pos="100000">
                <a:schemeClr val="tx1"/>
              </a:gs>
            </a:gsLst>
            <a:lin ang="5400000" scaled="0"/>
          </a:gradFill>
          <a:latin typeface="+mn-lt"/>
          <a:ea typeface="+mn-ea"/>
          <a:cs typeface="+mn-cs"/>
        </a:defRPr>
      </a:lvl5pPr>
      <a:lvl6pPr marL="1886014" indent="-171456" algn="l" defTabSz="685823" rtl="0" eaLnBrk="1" latinLnBrk="0" hangingPunct="1">
        <a:spcBef>
          <a:spcPct val="20000"/>
        </a:spcBef>
        <a:buFont typeface="Arial" pitchFamily="34" charset="0"/>
        <a:buChar char="•"/>
        <a:defRPr sz="1471" kern="1200">
          <a:solidFill>
            <a:schemeClr val="tx1"/>
          </a:solidFill>
          <a:latin typeface="+mn-lt"/>
          <a:ea typeface="+mn-ea"/>
          <a:cs typeface="+mn-cs"/>
        </a:defRPr>
      </a:lvl6pPr>
      <a:lvl7pPr marL="2228928" indent="-171456" algn="l" defTabSz="685823" rtl="0" eaLnBrk="1" latinLnBrk="0" hangingPunct="1">
        <a:spcBef>
          <a:spcPct val="20000"/>
        </a:spcBef>
        <a:buFont typeface="Arial" pitchFamily="34" charset="0"/>
        <a:buChar char="•"/>
        <a:defRPr sz="1471" kern="1200">
          <a:solidFill>
            <a:schemeClr val="tx1"/>
          </a:solidFill>
          <a:latin typeface="+mn-lt"/>
          <a:ea typeface="+mn-ea"/>
          <a:cs typeface="+mn-cs"/>
        </a:defRPr>
      </a:lvl7pPr>
      <a:lvl8pPr marL="2571839" indent="-171456" algn="l" defTabSz="685823" rtl="0" eaLnBrk="1" latinLnBrk="0" hangingPunct="1">
        <a:spcBef>
          <a:spcPct val="20000"/>
        </a:spcBef>
        <a:buFont typeface="Arial" pitchFamily="34" charset="0"/>
        <a:buChar char="•"/>
        <a:defRPr sz="1471" kern="1200">
          <a:solidFill>
            <a:schemeClr val="tx1"/>
          </a:solidFill>
          <a:latin typeface="+mn-lt"/>
          <a:ea typeface="+mn-ea"/>
          <a:cs typeface="+mn-cs"/>
        </a:defRPr>
      </a:lvl8pPr>
      <a:lvl9pPr marL="2914752" indent="-171456" algn="l" defTabSz="685823" rtl="0" eaLnBrk="1" latinLnBrk="0" hangingPunct="1">
        <a:spcBef>
          <a:spcPct val="20000"/>
        </a:spcBef>
        <a:buFont typeface="Arial" pitchFamily="34" charset="0"/>
        <a:buChar char="•"/>
        <a:defRPr sz="1471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23" rtl="0" eaLnBrk="1" latinLnBrk="0" hangingPunct="1">
        <a:defRPr sz="1324" kern="1200">
          <a:solidFill>
            <a:schemeClr val="tx1"/>
          </a:solidFill>
          <a:latin typeface="+mn-lt"/>
          <a:ea typeface="+mn-ea"/>
          <a:cs typeface="+mn-cs"/>
        </a:defRPr>
      </a:lvl1pPr>
      <a:lvl2pPr marL="342912" algn="l" defTabSz="685823" rtl="0" eaLnBrk="1" latinLnBrk="0" hangingPunct="1">
        <a:defRPr sz="1324" kern="1200">
          <a:solidFill>
            <a:schemeClr val="tx1"/>
          </a:solidFill>
          <a:latin typeface="+mn-lt"/>
          <a:ea typeface="+mn-ea"/>
          <a:cs typeface="+mn-cs"/>
        </a:defRPr>
      </a:lvl2pPr>
      <a:lvl3pPr marL="685823" algn="l" defTabSz="685823" rtl="0" eaLnBrk="1" latinLnBrk="0" hangingPunct="1">
        <a:defRPr sz="1324" kern="1200">
          <a:solidFill>
            <a:schemeClr val="tx1"/>
          </a:solidFill>
          <a:latin typeface="+mn-lt"/>
          <a:ea typeface="+mn-ea"/>
          <a:cs typeface="+mn-cs"/>
        </a:defRPr>
      </a:lvl3pPr>
      <a:lvl4pPr marL="1028736" algn="l" defTabSz="685823" rtl="0" eaLnBrk="1" latinLnBrk="0" hangingPunct="1">
        <a:defRPr sz="1324" kern="1200">
          <a:solidFill>
            <a:schemeClr val="tx1"/>
          </a:solidFill>
          <a:latin typeface="+mn-lt"/>
          <a:ea typeface="+mn-ea"/>
          <a:cs typeface="+mn-cs"/>
        </a:defRPr>
      </a:lvl4pPr>
      <a:lvl5pPr marL="1371647" algn="l" defTabSz="685823" rtl="0" eaLnBrk="1" latinLnBrk="0" hangingPunct="1">
        <a:defRPr sz="1324" kern="1200">
          <a:solidFill>
            <a:schemeClr val="tx1"/>
          </a:solidFill>
          <a:latin typeface="+mn-lt"/>
          <a:ea typeface="+mn-ea"/>
          <a:cs typeface="+mn-cs"/>
        </a:defRPr>
      </a:lvl5pPr>
      <a:lvl6pPr marL="1714560" algn="l" defTabSz="685823" rtl="0" eaLnBrk="1" latinLnBrk="0" hangingPunct="1">
        <a:defRPr sz="1324" kern="1200">
          <a:solidFill>
            <a:schemeClr val="tx1"/>
          </a:solidFill>
          <a:latin typeface="+mn-lt"/>
          <a:ea typeface="+mn-ea"/>
          <a:cs typeface="+mn-cs"/>
        </a:defRPr>
      </a:lvl6pPr>
      <a:lvl7pPr marL="2057471" algn="l" defTabSz="685823" rtl="0" eaLnBrk="1" latinLnBrk="0" hangingPunct="1">
        <a:defRPr sz="1324" kern="1200">
          <a:solidFill>
            <a:schemeClr val="tx1"/>
          </a:solidFill>
          <a:latin typeface="+mn-lt"/>
          <a:ea typeface="+mn-ea"/>
          <a:cs typeface="+mn-cs"/>
        </a:defRPr>
      </a:lvl7pPr>
      <a:lvl8pPr marL="2400383" algn="l" defTabSz="685823" rtl="0" eaLnBrk="1" latinLnBrk="0" hangingPunct="1">
        <a:defRPr sz="1324" kern="1200">
          <a:solidFill>
            <a:schemeClr val="tx1"/>
          </a:solidFill>
          <a:latin typeface="+mn-lt"/>
          <a:ea typeface="+mn-ea"/>
          <a:cs typeface="+mn-cs"/>
        </a:defRPr>
      </a:lvl8pPr>
      <a:lvl9pPr marL="2743296" algn="l" defTabSz="685823" rtl="0" eaLnBrk="1" latinLnBrk="0" hangingPunct="1">
        <a:defRPr sz="132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187">
          <p15:clr>
            <a:srgbClr val="5ACBF0"/>
          </p15:clr>
        </p15:guide>
        <p15:guide id="2" pos="173">
          <p15:clr>
            <a:srgbClr val="5ACBF0"/>
          </p15:clr>
        </p15:guide>
        <p15:guide id="3" pos="749">
          <p15:clr>
            <a:srgbClr val="5ACBF0"/>
          </p15:clr>
        </p15:guide>
        <p15:guide id="4" pos="1325">
          <p15:clr>
            <a:srgbClr val="5ACBF0"/>
          </p15:clr>
        </p15:guide>
        <p15:guide id="5" pos="1901">
          <p15:clr>
            <a:srgbClr val="5ACBF0"/>
          </p15:clr>
        </p15:guide>
        <p15:guide id="6" pos="2477">
          <p15:clr>
            <a:srgbClr val="5ACBF0"/>
          </p15:clr>
        </p15:guide>
        <p15:guide id="8" pos="3053">
          <p15:clr>
            <a:srgbClr val="5ACBF0"/>
          </p15:clr>
        </p15:guide>
        <p15:guide id="9" pos="3629">
          <p15:clr>
            <a:srgbClr val="5ACBF0"/>
          </p15:clr>
        </p15:guide>
        <p15:guide id="11" pos="4205">
          <p15:clr>
            <a:srgbClr val="5ACBF0"/>
          </p15:clr>
        </p15:guide>
        <p15:guide id="12" pos="4781">
          <p15:clr>
            <a:srgbClr val="5ACBF0"/>
          </p15:clr>
        </p15:guide>
        <p15:guide id="14" pos="5357">
          <p15:clr>
            <a:srgbClr val="5ACBF0"/>
          </p15:clr>
        </p15:guide>
        <p15:guide id="15" pos="5702">
          <p15:clr>
            <a:srgbClr val="5ACBF0"/>
          </p15:clr>
        </p15:guide>
        <p15:guide id="16" pos="288">
          <p15:clr>
            <a:srgbClr val="C35EA4"/>
          </p15:clr>
        </p15:guide>
        <p15:guide id="17" pos="5587">
          <p15:clr>
            <a:srgbClr val="C35EA4"/>
          </p15:clr>
        </p15:guide>
        <p15:guide id="18" orient="horz" pos="763">
          <p15:clr>
            <a:srgbClr val="5ACBF0"/>
          </p15:clr>
        </p15:guide>
        <p15:guide id="19" orient="horz" pos="1339">
          <p15:clr>
            <a:srgbClr val="5ACBF0"/>
          </p15:clr>
        </p15:guide>
        <p15:guide id="20" orient="horz" pos="1915">
          <p15:clr>
            <a:srgbClr val="5ACBF0"/>
          </p15:clr>
        </p15:guide>
        <p15:guide id="21" orient="horz" pos="2491">
          <p15:clr>
            <a:srgbClr val="5ACBF0"/>
          </p15:clr>
        </p15:guide>
        <p15:guide id="22" orient="horz" pos="3067">
          <p15:clr>
            <a:srgbClr val="5ACBF0"/>
          </p15:clr>
        </p15:guide>
        <p15:guide id="23" orient="horz" pos="3643">
          <p15:clr>
            <a:srgbClr val="5ACBF0"/>
          </p15:clr>
        </p15:guide>
        <p15:guide id="24" orient="horz" pos="4219">
          <p15:clr>
            <a:srgbClr val="5ACBF0"/>
          </p15:clr>
        </p15:guide>
        <p15:guide id="25" orient="horz" pos="302">
          <p15:clr>
            <a:srgbClr val="C35EA4"/>
          </p15:clr>
        </p15:guide>
        <p15:guide id="26" orient="horz" pos="4104">
          <p15:clr>
            <a:srgbClr val="C35EA4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59017" y="289514"/>
            <a:ext cx="11473968" cy="899665"/>
          </a:xfrm>
          <a:prstGeom prst="rect">
            <a:avLst/>
          </a:prstGeom>
        </p:spPr>
        <p:txBody>
          <a:bodyPr vert="horz" wrap="square" lIns="146304" tIns="91440" rIns="146304" bIns="9144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359016" y="1189181"/>
            <a:ext cx="11473969" cy="1997712"/>
          </a:xfrm>
          <a:prstGeom prst="rect">
            <a:avLst/>
          </a:prstGeom>
        </p:spPr>
        <p:txBody>
          <a:bodyPr vert="horz" wrap="square" lIns="146304" tIns="91440" rIns="146304" bIns="91440" rtlCol="0">
            <a:sp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 rot="5400000">
            <a:off x="9208748" y="2991033"/>
            <a:ext cx="6858623" cy="8765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701578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93" r:id="rId1"/>
    <p:sldLayoutId id="2147483694" r:id="rId2"/>
    <p:sldLayoutId id="2147483695" r:id="rId3"/>
    <p:sldLayoutId id="2147483696" r:id="rId4"/>
    <p:sldLayoutId id="2147483697" r:id="rId5"/>
    <p:sldLayoutId id="2147483698" r:id="rId6"/>
    <p:sldLayoutId id="2147483699" r:id="rId7"/>
    <p:sldLayoutId id="2147483700" r:id="rId8"/>
    <p:sldLayoutId id="2147483701" r:id="rId9"/>
    <p:sldLayoutId id="2147483702" r:id="rId10"/>
    <p:sldLayoutId id="2147483703" r:id="rId11"/>
    <p:sldLayoutId id="2147483704" r:id="rId12"/>
    <p:sldLayoutId id="2147483705" r:id="rId13"/>
    <p:sldLayoutId id="2147483706" r:id="rId14"/>
    <p:sldLayoutId id="2147483707" r:id="rId15"/>
    <p:sldLayoutId id="2147483708" r:id="rId16"/>
    <p:sldLayoutId id="2147483709" r:id="rId17"/>
    <p:sldLayoutId id="2147483710" r:id="rId18"/>
    <p:sldLayoutId id="2147483711" r:id="rId19"/>
    <p:sldLayoutId id="2147483712" r:id="rId20"/>
    <p:sldLayoutId id="2147483713" r:id="rId21"/>
  </p:sldLayoutIdLst>
  <p:transition>
    <p:fade/>
  </p:transition>
  <p:txStyles>
    <p:titleStyle>
      <a:lvl1pPr algn="l" defTabSz="685823" rtl="0" eaLnBrk="1" latinLnBrk="0" hangingPunct="1">
        <a:lnSpc>
          <a:spcPct val="90000"/>
        </a:lnSpc>
        <a:spcBef>
          <a:spcPct val="0"/>
        </a:spcBef>
        <a:buNone/>
        <a:defRPr lang="en-US" sz="4314" b="0" kern="1200" cap="none" spc="-75" baseline="0" dirty="0" smtClean="0">
          <a:ln w="3175">
            <a:noFill/>
          </a:ln>
          <a:gradFill>
            <a:gsLst>
              <a:gs pos="1250">
                <a:schemeClr val="tx1"/>
              </a:gs>
              <a:gs pos="100000">
                <a:schemeClr val="tx1"/>
              </a:gs>
            </a:gsLst>
            <a:lin ang="5400000" scaled="0"/>
          </a:gradFill>
          <a:effectLst/>
          <a:latin typeface="+mj-lt"/>
          <a:ea typeface="+mn-ea"/>
          <a:cs typeface="Segoe UI" pitchFamily="34" charset="0"/>
        </a:defRPr>
      </a:lvl1pPr>
    </p:titleStyle>
    <p:bodyStyle>
      <a:lvl1pPr marL="252127" marR="0" indent="-252127" algn="l" defTabSz="685823" rtl="0" eaLnBrk="1" fontAlgn="auto" latinLnBrk="0" hangingPunct="1">
        <a:lnSpc>
          <a:spcPct val="90000"/>
        </a:lnSpc>
        <a:spcBef>
          <a:spcPct val="20000"/>
        </a:spcBef>
        <a:spcAft>
          <a:spcPts val="0"/>
        </a:spcAft>
        <a:buClrTx/>
        <a:buSzPct val="90000"/>
        <a:buFont typeface="Arial" pitchFamily="34" charset="0"/>
        <a:buChar char="•"/>
        <a:tabLst/>
        <a:defRPr sz="3530" kern="1200" spc="0" baseline="0">
          <a:gradFill>
            <a:gsLst>
              <a:gs pos="1250">
                <a:schemeClr val="tx1"/>
              </a:gs>
              <a:gs pos="100000">
                <a:schemeClr val="tx1"/>
              </a:gs>
            </a:gsLst>
            <a:lin ang="5400000" scaled="0"/>
          </a:gradFill>
          <a:latin typeface="+mj-lt"/>
          <a:ea typeface="+mn-ea"/>
          <a:cs typeface="+mn-cs"/>
        </a:defRPr>
      </a:lvl1pPr>
      <a:lvl2pPr marL="452955" marR="0" indent="-200795" algn="l" defTabSz="685823" rtl="0" eaLnBrk="1" fontAlgn="auto" latinLnBrk="0" hangingPunct="1">
        <a:lnSpc>
          <a:spcPct val="90000"/>
        </a:lnSpc>
        <a:spcBef>
          <a:spcPct val="20000"/>
        </a:spcBef>
        <a:spcAft>
          <a:spcPts val="0"/>
        </a:spcAft>
        <a:buClrTx/>
        <a:buSzPct val="90000"/>
        <a:buFont typeface="Arial" pitchFamily="34" charset="0"/>
        <a:buChar char="•"/>
        <a:tabLst/>
        <a:defRPr sz="2353" kern="1200" spc="0" baseline="0">
          <a:gradFill>
            <a:gsLst>
              <a:gs pos="1250">
                <a:schemeClr val="tx1"/>
              </a:gs>
              <a:gs pos="100000">
                <a:schemeClr val="tx1"/>
              </a:gs>
            </a:gsLst>
            <a:lin ang="5400000" scaled="0"/>
          </a:gradFill>
          <a:latin typeface="+mn-lt"/>
          <a:ea typeface="+mn-ea"/>
          <a:cs typeface="+mn-cs"/>
        </a:defRPr>
      </a:lvl2pPr>
      <a:lvl3pPr marL="617948" marR="0" indent="-166551" algn="l" defTabSz="685823" rtl="0" eaLnBrk="1" fontAlgn="auto" latinLnBrk="0" hangingPunct="1">
        <a:lnSpc>
          <a:spcPct val="90000"/>
        </a:lnSpc>
        <a:spcBef>
          <a:spcPct val="20000"/>
        </a:spcBef>
        <a:spcAft>
          <a:spcPts val="0"/>
        </a:spcAft>
        <a:buClrTx/>
        <a:buSzPct val="90000"/>
        <a:buFont typeface="Arial" pitchFamily="34" charset="0"/>
        <a:buChar char="•"/>
        <a:tabLst/>
        <a:defRPr sz="1961" kern="1200" spc="0" baseline="0">
          <a:gradFill>
            <a:gsLst>
              <a:gs pos="1250">
                <a:schemeClr val="tx1"/>
              </a:gs>
              <a:gs pos="100000">
                <a:schemeClr val="tx1"/>
              </a:gs>
            </a:gsLst>
            <a:lin ang="5400000" scaled="0"/>
          </a:gradFill>
          <a:latin typeface="+mn-lt"/>
          <a:ea typeface="+mn-ea"/>
          <a:cs typeface="+mn-cs"/>
        </a:defRPr>
      </a:lvl3pPr>
      <a:lvl4pPr marL="782942" marR="0" indent="-166551" algn="l" defTabSz="685823" rtl="0" eaLnBrk="1" fontAlgn="auto" latinLnBrk="0" hangingPunct="1">
        <a:lnSpc>
          <a:spcPct val="90000"/>
        </a:lnSpc>
        <a:spcBef>
          <a:spcPct val="20000"/>
        </a:spcBef>
        <a:spcAft>
          <a:spcPts val="0"/>
        </a:spcAft>
        <a:buClrTx/>
        <a:buSzPct val="90000"/>
        <a:buFont typeface="Arial" pitchFamily="34" charset="0"/>
        <a:buChar char="•"/>
        <a:tabLst/>
        <a:defRPr sz="1765" kern="1200" spc="0" baseline="0">
          <a:gradFill>
            <a:gsLst>
              <a:gs pos="1250">
                <a:schemeClr val="tx1"/>
              </a:gs>
              <a:gs pos="100000">
                <a:schemeClr val="tx1"/>
              </a:gs>
            </a:gsLst>
            <a:lin ang="5400000" scaled="0"/>
          </a:gradFill>
          <a:latin typeface="+mn-lt"/>
          <a:ea typeface="+mn-ea"/>
          <a:cs typeface="+mn-cs"/>
        </a:defRPr>
      </a:lvl4pPr>
      <a:lvl5pPr marL="896569" marR="0" indent="-166551" algn="l" defTabSz="685823" rtl="0" eaLnBrk="1" fontAlgn="auto" latinLnBrk="0" hangingPunct="1">
        <a:lnSpc>
          <a:spcPct val="90000"/>
        </a:lnSpc>
        <a:spcBef>
          <a:spcPct val="20000"/>
        </a:spcBef>
        <a:spcAft>
          <a:spcPts val="0"/>
        </a:spcAft>
        <a:buClrTx/>
        <a:buSzPct val="90000"/>
        <a:buFont typeface="Arial" pitchFamily="34" charset="0"/>
        <a:buChar char="•"/>
        <a:tabLst/>
        <a:defRPr sz="1765" kern="1200" spc="0" baseline="0">
          <a:gradFill>
            <a:gsLst>
              <a:gs pos="1250">
                <a:schemeClr val="tx1"/>
              </a:gs>
              <a:gs pos="100000">
                <a:schemeClr val="tx1"/>
              </a:gs>
            </a:gsLst>
            <a:lin ang="5400000" scaled="0"/>
          </a:gradFill>
          <a:latin typeface="+mn-lt"/>
          <a:ea typeface="+mn-ea"/>
          <a:cs typeface="+mn-cs"/>
        </a:defRPr>
      </a:lvl5pPr>
      <a:lvl6pPr marL="1886014" indent="-171456" algn="l" defTabSz="685823" rtl="0" eaLnBrk="1" latinLnBrk="0" hangingPunct="1">
        <a:spcBef>
          <a:spcPct val="20000"/>
        </a:spcBef>
        <a:buFont typeface="Arial" pitchFamily="34" charset="0"/>
        <a:buChar char="•"/>
        <a:defRPr sz="1471" kern="1200">
          <a:solidFill>
            <a:schemeClr val="tx1"/>
          </a:solidFill>
          <a:latin typeface="+mn-lt"/>
          <a:ea typeface="+mn-ea"/>
          <a:cs typeface="+mn-cs"/>
        </a:defRPr>
      </a:lvl6pPr>
      <a:lvl7pPr marL="2228928" indent="-171456" algn="l" defTabSz="685823" rtl="0" eaLnBrk="1" latinLnBrk="0" hangingPunct="1">
        <a:spcBef>
          <a:spcPct val="20000"/>
        </a:spcBef>
        <a:buFont typeface="Arial" pitchFamily="34" charset="0"/>
        <a:buChar char="•"/>
        <a:defRPr sz="1471" kern="1200">
          <a:solidFill>
            <a:schemeClr val="tx1"/>
          </a:solidFill>
          <a:latin typeface="+mn-lt"/>
          <a:ea typeface="+mn-ea"/>
          <a:cs typeface="+mn-cs"/>
        </a:defRPr>
      </a:lvl7pPr>
      <a:lvl8pPr marL="2571839" indent="-171456" algn="l" defTabSz="685823" rtl="0" eaLnBrk="1" latinLnBrk="0" hangingPunct="1">
        <a:spcBef>
          <a:spcPct val="20000"/>
        </a:spcBef>
        <a:buFont typeface="Arial" pitchFamily="34" charset="0"/>
        <a:buChar char="•"/>
        <a:defRPr sz="1471" kern="1200">
          <a:solidFill>
            <a:schemeClr val="tx1"/>
          </a:solidFill>
          <a:latin typeface="+mn-lt"/>
          <a:ea typeface="+mn-ea"/>
          <a:cs typeface="+mn-cs"/>
        </a:defRPr>
      </a:lvl8pPr>
      <a:lvl9pPr marL="2914752" indent="-171456" algn="l" defTabSz="685823" rtl="0" eaLnBrk="1" latinLnBrk="0" hangingPunct="1">
        <a:spcBef>
          <a:spcPct val="20000"/>
        </a:spcBef>
        <a:buFont typeface="Arial" pitchFamily="34" charset="0"/>
        <a:buChar char="•"/>
        <a:defRPr sz="1471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23" rtl="0" eaLnBrk="1" latinLnBrk="0" hangingPunct="1">
        <a:defRPr sz="1324" kern="1200">
          <a:solidFill>
            <a:schemeClr val="tx1"/>
          </a:solidFill>
          <a:latin typeface="+mn-lt"/>
          <a:ea typeface="+mn-ea"/>
          <a:cs typeface="+mn-cs"/>
        </a:defRPr>
      </a:lvl1pPr>
      <a:lvl2pPr marL="342912" algn="l" defTabSz="685823" rtl="0" eaLnBrk="1" latinLnBrk="0" hangingPunct="1">
        <a:defRPr sz="1324" kern="1200">
          <a:solidFill>
            <a:schemeClr val="tx1"/>
          </a:solidFill>
          <a:latin typeface="+mn-lt"/>
          <a:ea typeface="+mn-ea"/>
          <a:cs typeface="+mn-cs"/>
        </a:defRPr>
      </a:lvl2pPr>
      <a:lvl3pPr marL="685823" algn="l" defTabSz="685823" rtl="0" eaLnBrk="1" latinLnBrk="0" hangingPunct="1">
        <a:defRPr sz="1324" kern="1200">
          <a:solidFill>
            <a:schemeClr val="tx1"/>
          </a:solidFill>
          <a:latin typeface="+mn-lt"/>
          <a:ea typeface="+mn-ea"/>
          <a:cs typeface="+mn-cs"/>
        </a:defRPr>
      </a:lvl3pPr>
      <a:lvl4pPr marL="1028736" algn="l" defTabSz="685823" rtl="0" eaLnBrk="1" latinLnBrk="0" hangingPunct="1">
        <a:defRPr sz="1324" kern="1200">
          <a:solidFill>
            <a:schemeClr val="tx1"/>
          </a:solidFill>
          <a:latin typeface="+mn-lt"/>
          <a:ea typeface="+mn-ea"/>
          <a:cs typeface="+mn-cs"/>
        </a:defRPr>
      </a:lvl4pPr>
      <a:lvl5pPr marL="1371647" algn="l" defTabSz="685823" rtl="0" eaLnBrk="1" latinLnBrk="0" hangingPunct="1">
        <a:defRPr sz="1324" kern="1200">
          <a:solidFill>
            <a:schemeClr val="tx1"/>
          </a:solidFill>
          <a:latin typeface="+mn-lt"/>
          <a:ea typeface="+mn-ea"/>
          <a:cs typeface="+mn-cs"/>
        </a:defRPr>
      </a:lvl5pPr>
      <a:lvl6pPr marL="1714560" algn="l" defTabSz="685823" rtl="0" eaLnBrk="1" latinLnBrk="0" hangingPunct="1">
        <a:defRPr sz="1324" kern="1200">
          <a:solidFill>
            <a:schemeClr val="tx1"/>
          </a:solidFill>
          <a:latin typeface="+mn-lt"/>
          <a:ea typeface="+mn-ea"/>
          <a:cs typeface="+mn-cs"/>
        </a:defRPr>
      </a:lvl6pPr>
      <a:lvl7pPr marL="2057471" algn="l" defTabSz="685823" rtl="0" eaLnBrk="1" latinLnBrk="0" hangingPunct="1">
        <a:defRPr sz="1324" kern="1200">
          <a:solidFill>
            <a:schemeClr val="tx1"/>
          </a:solidFill>
          <a:latin typeface="+mn-lt"/>
          <a:ea typeface="+mn-ea"/>
          <a:cs typeface="+mn-cs"/>
        </a:defRPr>
      </a:lvl7pPr>
      <a:lvl8pPr marL="2400383" algn="l" defTabSz="685823" rtl="0" eaLnBrk="1" latinLnBrk="0" hangingPunct="1">
        <a:defRPr sz="1324" kern="1200">
          <a:solidFill>
            <a:schemeClr val="tx1"/>
          </a:solidFill>
          <a:latin typeface="+mn-lt"/>
          <a:ea typeface="+mn-ea"/>
          <a:cs typeface="+mn-cs"/>
        </a:defRPr>
      </a:lvl8pPr>
      <a:lvl9pPr marL="2743296" algn="l" defTabSz="685823" rtl="0" eaLnBrk="1" latinLnBrk="0" hangingPunct="1">
        <a:defRPr sz="132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187">
          <p15:clr>
            <a:srgbClr val="5ACBF0"/>
          </p15:clr>
        </p15:guide>
        <p15:guide id="2" pos="173">
          <p15:clr>
            <a:srgbClr val="5ACBF0"/>
          </p15:clr>
        </p15:guide>
        <p15:guide id="3" pos="749">
          <p15:clr>
            <a:srgbClr val="5ACBF0"/>
          </p15:clr>
        </p15:guide>
        <p15:guide id="4" pos="1325">
          <p15:clr>
            <a:srgbClr val="5ACBF0"/>
          </p15:clr>
        </p15:guide>
        <p15:guide id="5" pos="1901">
          <p15:clr>
            <a:srgbClr val="5ACBF0"/>
          </p15:clr>
        </p15:guide>
        <p15:guide id="6" pos="2477">
          <p15:clr>
            <a:srgbClr val="5ACBF0"/>
          </p15:clr>
        </p15:guide>
        <p15:guide id="7" pos="3053">
          <p15:clr>
            <a:srgbClr val="5ACBF0"/>
          </p15:clr>
        </p15:guide>
        <p15:guide id="8" pos="3629">
          <p15:clr>
            <a:srgbClr val="5ACBF0"/>
          </p15:clr>
        </p15:guide>
        <p15:guide id="9" pos="4205">
          <p15:clr>
            <a:srgbClr val="5ACBF0"/>
          </p15:clr>
        </p15:guide>
        <p15:guide id="10" pos="4781">
          <p15:clr>
            <a:srgbClr val="5ACBF0"/>
          </p15:clr>
        </p15:guide>
        <p15:guide id="11" pos="5357">
          <p15:clr>
            <a:srgbClr val="5ACBF0"/>
          </p15:clr>
        </p15:guide>
        <p15:guide id="12" pos="5702">
          <p15:clr>
            <a:srgbClr val="5ACBF0"/>
          </p15:clr>
        </p15:guide>
        <p15:guide id="13" pos="288">
          <p15:clr>
            <a:srgbClr val="C35EA4"/>
          </p15:clr>
        </p15:guide>
        <p15:guide id="14" pos="5587">
          <p15:clr>
            <a:srgbClr val="C35EA4"/>
          </p15:clr>
        </p15:guide>
        <p15:guide id="15" orient="horz" pos="763">
          <p15:clr>
            <a:srgbClr val="5ACBF0"/>
          </p15:clr>
        </p15:guide>
        <p15:guide id="16" orient="horz" pos="1339">
          <p15:clr>
            <a:srgbClr val="5ACBF0"/>
          </p15:clr>
        </p15:guide>
        <p15:guide id="17" orient="horz" pos="1915">
          <p15:clr>
            <a:srgbClr val="5ACBF0"/>
          </p15:clr>
        </p15:guide>
        <p15:guide id="18" orient="horz" pos="2491">
          <p15:clr>
            <a:srgbClr val="5ACBF0"/>
          </p15:clr>
        </p15:guide>
        <p15:guide id="19" orient="horz" pos="3067">
          <p15:clr>
            <a:srgbClr val="5ACBF0"/>
          </p15:clr>
        </p15:guide>
        <p15:guide id="20" orient="horz" pos="3643">
          <p15:clr>
            <a:srgbClr val="5ACBF0"/>
          </p15:clr>
        </p15:guide>
        <p15:guide id="21" orient="horz" pos="4219">
          <p15:clr>
            <a:srgbClr val="5ACBF0"/>
          </p15:clr>
        </p15:guide>
        <p15:guide id="22" orient="horz" pos="302">
          <p15:clr>
            <a:srgbClr val="C35EA4"/>
          </p15:clr>
        </p15:guide>
        <p15:guide id="23" orient="horz" pos="4104">
          <p15:clr>
            <a:srgbClr val="C35EA4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64242E-63FF-4CEB-BCBF-82D2B8A4957E}" type="datetimeFigureOut">
              <a:rPr lang="en-US" smtClean="0"/>
              <a:t>9/8/2016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6F33E5-7E7D-4562-A4D7-2AD10A14F7B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05270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7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7.xml"/><Relationship Id="rId1" Type="http://schemas.openxmlformats.org/officeDocument/2006/relationships/themeOverride" Target="../theme/themeOverride1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7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7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3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Relationship Id="rId9" Type="http://schemas.openxmlformats.org/officeDocument/2006/relationships/image" Target="../media/image2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7.xml"/><Relationship Id="rId4" Type="http://schemas.openxmlformats.org/officeDocument/2006/relationships/image" Target="../media/image2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7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7.xml"/><Relationship Id="rId4" Type="http://schemas.openxmlformats.org/officeDocument/2006/relationships/image" Target="../media/image3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7.xml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7.xml"/><Relationship Id="rId4" Type="http://schemas.openxmlformats.org/officeDocument/2006/relationships/image" Target="../media/image39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7.xml"/><Relationship Id="rId4" Type="http://schemas.openxmlformats.org/officeDocument/2006/relationships/image" Target="../media/image4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7.xml"/><Relationship Id="rId4" Type="http://schemas.openxmlformats.org/officeDocument/2006/relationships/image" Target="../media/image4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4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4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7" Type="http://schemas.openxmlformats.org/officeDocument/2006/relationships/image" Target="../media/image49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7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8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z="4400" b="1" dirty="0"/>
              <a:t>Образование от бъдещето</a:t>
            </a:r>
            <a:endParaRPr lang="en-US" sz="4400" b="1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bg-BG" sz="2600" dirty="0"/>
              <a:t>Трифон Димов </a:t>
            </a:r>
            <a:r>
              <a:rPr lang="en-US" sz="2600" dirty="0"/>
              <a:t>– Microsoft BDM Education CEE</a:t>
            </a:r>
          </a:p>
          <a:p>
            <a:r>
              <a:rPr lang="bg-BG" sz="2600" dirty="0"/>
              <a:t>Екатерина Маринова – </a:t>
            </a:r>
            <a:r>
              <a:rPr lang="en-US" sz="2400" dirty="0"/>
              <a:t>TSP Windows 10 &amp; Security </a:t>
            </a:r>
            <a:endParaRPr lang="en-US" sz="2600" dirty="0"/>
          </a:p>
        </p:txBody>
      </p:sp>
    </p:spTree>
    <p:extLst>
      <p:ext uri="{BB962C8B-B14F-4D97-AF65-F5344CB8AC3E}">
        <p14:creationId xmlns:p14="http://schemas.microsoft.com/office/powerpoint/2010/main" val="17380211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555171" y="716873"/>
            <a:ext cx="8825660" cy="802486"/>
          </a:xfrm>
        </p:spPr>
        <p:txBody>
          <a:bodyPr/>
          <a:lstStyle/>
          <a:p>
            <a:pPr lvl="0"/>
            <a:r>
              <a:rPr lang="bg-BG" sz="4800" b="1" dirty="0"/>
              <a:t>Образование от бъдещето</a:t>
            </a:r>
            <a:br>
              <a:rPr lang="en-US" dirty="0"/>
            </a:br>
            <a:r>
              <a:rPr lang="bg-BG" sz="1800" i="1" dirty="0"/>
              <a:t>Да помогнем на учители, ученици и училища да постигнат повече…</a:t>
            </a:r>
            <a:endParaRPr lang="en-US" sz="1800" i="1" dirty="0"/>
          </a:p>
        </p:txBody>
      </p:sp>
      <p:sp>
        <p:nvSpPr>
          <p:cNvPr id="3" name="TextBox 2"/>
          <p:cNvSpPr txBox="1"/>
          <p:nvPr/>
        </p:nvSpPr>
        <p:spPr>
          <a:xfrm>
            <a:off x="555171" y="2651174"/>
            <a:ext cx="5865096" cy="261610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sz="3600" b="0" i="0" u="none" strike="noStrike" kern="1200" cap="none" spc="0" baseline="0" dirty="0">
                <a:solidFill>
                  <a:srgbClr val="FFFFFF"/>
                </a:solidFill>
                <a:uFillTx/>
                <a:latin typeface="+mj-lt"/>
              </a:rPr>
              <a:t>Основни акценти</a:t>
            </a:r>
            <a:r>
              <a:rPr lang="en-US" sz="3600" b="0" i="0" u="none" strike="noStrike" kern="1200" cap="none" spc="0" baseline="0" dirty="0">
                <a:solidFill>
                  <a:srgbClr val="FFFFFF"/>
                </a:solidFill>
                <a:uFillTx/>
                <a:latin typeface="+mj-lt"/>
              </a:rPr>
              <a:t>:</a:t>
            </a:r>
          </a:p>
          <a:p>
            <a:pPr marL="285750" marR="0" lvl="0" indent="-28575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sz="3200" b="0" i="0" u="none" strike="noStrike" kern="0" cap="none" spc="0" baseline="0" dirty="0">
                <a:solidFill>
                  <a:srgbClr val="FFFFFF"/>
                </a:solidFill>
                <a:uFillTx/>
                <a:latin typeface="+mj-lt"/>
              </a:rPr>
              <a:t>Повишаване на п</a:t>
            </a:r>
            <a:r>
              <a:rPr lang="bg-BG" sz="3200" b="0" i="0" u="none" strike="noStrike" kern="1200" cap="none" spc="0" baseline="0" dirty="0">
                <a:solidFill>
                  <a:srgbClr val="FFFFFF"/>
                </a:solidFill>
                <a:uFillTx/>
                <a:latin typeface="+mj-lt"/>
              </a:rPr>
              <a:t>родуктивността</a:t>
            </a:r>
            <a:endParaRPr lang="en-US" sz="3200" b="0" i="0" u="none" strike="noStrike" kern="1200" cap="none" spc="0" baseline="0" dirty="0">
              <a:solidFill>
                <a:srgbClr val="FFFFFF"/>
              </a:solidFill>
              <a:uFillTx/>
              <a:latin typeface="+mj-lt"/>
            </a:endParaRPr>
          </a:p>
          <a:p>
            <a:pPr marL="285750" marR="0" lvl="0" indent="-28575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sz="3200" b="0" i="0" u="none" strike="noStrike" kern="1200" cap="none" spc="0" baseline="0" dirty="0">
                <a:solidFill>
                  <a:srgbClr val="FFFFFF"/>
                </a:solidFill>
                <a:uFillTx/>
                <a:latin typeface="+mj-lt"/>
              </a:rPr>
              <a:t>Оптимизиране на време</a:t>
            </a:r>
            <a:r>
              <a:rPr lang="bg-BG" sz="3200" b="0" i="0" u="none" strike="noStrike" kern="0" cap="none" spc="0" baseline="0" dirty="0">
                <a:solidFill>
                  <a:srgbClr val="FFFFFF"/>
                </a:solidFill>
                <a:uFillTx/>
                <a:latin typeface="+mj-lt"/>
              </a:rPr>
              <a:t>то</a:t>
            </a:r>
            <a:endParaRPr lang="en-US" sz="3200" b="0" i="0" u="none" strike="noStrike" kern="1200" cap="none" spc="0" baseline="0" dirty="0">
              <a:solidFill>
                <a:srgbClr val="FFFFFF"/>
              </a:solidFill>
              <a:uFillTx/>
              <a:latin typeface="+mj-lt"/>
            </a:endParaRPr>
          </a:p>
          <a:p>
            <a:pPr marL="285750" marR="0" lvl="0" indent="-28575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sz="3200" b="0" i="0" u="none" strike="noStrike" kern="1200" cap="none" spc="0" baseline="0" dirty="0">
                <a:solidFill>
                  <a:srgbClr val="FFFFFF"/>
                </a:solidFill>
                <a:uFillTx/>
                <a:latin typeface="+mj-lt"/>
              </a:rPr>
              <a:t>Намаляване на разходите</a:t>
            </a:r>
            <a:endParaRPr lang="en-US" sz="3200" b="0" i="0" u="none" strike="noStrike" kern="1200" cap="none" spc="0" baseline="0" dirty="0">
              <a:solidFill>
                <a:srgbClr val="FFFFFF"/>
              </a:solidFill>
              <a:uFillTx/>
              <a:latin typeface="+mj-lt"/>
            </a:endParaRPr>
          </a:p>
        </p:txBody>
      </p:sp>
      <p:pic>
        <p:nvPicPr>
          <p:cNvPr id="4" name="Picture 4">
            <a:extLst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20267" y="2305879"/>
            <a:ext cx="4960043" cy="3306689"/>
          </a:xfrm>
          <a:prstGeom prst="rect">
            <a:avLst/>
          </a:prstGeom>
          <a:noFill/>
          <a:ln cap="flat"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4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667932" y="616223"/>
            <a:ext cx="8825660" cy="1258927"/>
          </a:xfrm>
        </p:spPr>
        <p:txBody>
          <a:bodyPr/>
          <a:lstStyle/>
          <a:p>
            <a:pPr lvl="0"/>
            <a:r>
              <a:rPr lang="bg-BG" sz="4800" b="1" dirty="0"/>
              <a:t>Продуктивност</a:t>
            </a:r>
            <a:br>
              <a:rPr lang="en-US" dirty="0"/>
            </a:br>
            <a:r>
              <a:rPr lang="bg-BG" sz="1800" i="1" dirty="0"/>
              <a:t>Следващо стъпало…</a:t>
            </a:r>
            <a:endParaRPr lang="en-US" sz="1800" i="1" dirty="0"/>
          </a:p>
        </p:txBody>
      </p:sp>
      <p:pic>
        <p:nvPicPr>
          <p:cNvPr id="3" name="Picture 10">
            <a:extLst/>
          </p:cNvPr>
          <p:cNvPicPr>
            <a:picLocks noChangeAspect="1"/>
          </p:cNvPicPr>
          <p:nvPr/>
        </p:nvPicPr>
        <p:blipFill>
          <a:blip r:embed="rId3"/>
          <a:srcRect l="13185" t="-1150" r="16361" b="1150"/>
          <a:stretch>
            <a:fillRect/>
          </a:stretch>
        </p:blipFill>
        <p:spPr>
          <a:xfrm>
            <a:off x="5333393" y="3259830"/>
            <a:ext cx="2014464" cy="1906181"/>
          </a:xfrm>
          <a:prstGeom prst="ellipse">
            <a:avLst/>
          </a:prstGeom>
          <a:noFill/>
          <a:ln cap="flat">
            <a:noFill/>
          </a:ln>
        </p:spPr>
      </p:pic>
      <p:pic>
        <p:nvPicPr>
          <p:cNvPr id="4" name="Picture 11">
            <a:extLst/>
          </p:cNvPr>
          <p:cNvPicPr>
            <a:picLocks noChangeAspect="1"/>
          </p:cNvPicPr>
          <p:nvPr/>
        </p:nvPicPr>
        <p:blipFill>
          <a:blip r:embed="rId4"/>
          <a:srcRect r="36445"/>
          <a:stretch>
            <a:fillRect/>
          </a:stretch>
        </p:blipFill>
        <p:spPr>
          <a:xfrm>
            <a:off x="7092653" y="4207668"/>
            <a:ext cx="1909778" cy="1859550"/>
          </a:xfrm>
          <a:prstGeom prst="ellipse">
            <a:avLst/>
          </a:prstGeom>
          <a:noFill/>
          <a:ln cap="flat">
            <a:noFill/>
          </a:ln>
        </p:spPr>
      </p:pic>
      <p:pic>
        <p:nvPicPr>
          <p:cNvPr id="5" name="Picture 12">
            <a:extLst/>
          </p:cNvPr>
          <p:cNvPicPr>
            <a:picLocks noChangeAspect="1"/>
          </p:cNvPicPr>
          <p:nvPr/>
        </p:nvPicPr>
        <p:blipFill>
          <a:blip r:embed="rId5"/>
          <a:srcRect l="33930"/>
          <a:stretch>
            <a:fillRect/>
          </a:stretch>
        </p:blipFill>
        <p:spPr>
          <a:xfrm>
            <a:off x="3771424" y="4257269"/>
            <a:ext cx="1805733" cy="1822018"/>
          </a:xfrm>
          <a:prstGeom prst="ellipse">
            <a:avLst/>
          </a:prstGeom>
          <a:noFill/>
          <a:ln cap="flat">
            <a:noFill/>
          </a:ln>
        </p:spPr>
      </p:pic>
      <p:sp>
        <p:nvSpPr>
          <p:cNvPr id="6" name="Rectangular Callout 16"/>
          <p:cNvSpPr/>
          <p:nvPr/>
        </p:nvSpPr>
        <p:spPr>
          <a:xfrm>
            <a:off x="8454642" y="3259830"/>
            <a:ext cx="3020994" cy="1045173"/>
          </a:xfrm>
          <a:custGeom>
            <a:avLst>
              <a:gd name="f0" fmla="val 1394"/>
              <a:gd name="f1" fmla="val 25725"/>
            </a:avLst>
            <a:gdLst>
              <a:gd name="f2" fmla="val 10800000"/>
              <a:gd name="f3" fmla="val 5400000"/>
              <a:gd name="f4" fmla="val 180"/>
              <a:gd name="f5" fmla="val w"/>
              <a:gd name="f6" fmla="val h"/>
              <a:gd name="f7" fmla="val 0"/>
              <a:gd name="f8" fmla="val 21600"/>
              <a:gd name="f9" fmla="+- 0 0 1"/>
              <a:gd name="f10" fmla="val 2147483647"/>
              <a:gd name="f11" fmla="val 3590"/>
              <a:gd name="f12" fmla="val 8970"/>
              <a:gd name="f13" fmla="val 12630"/>
              <a:gd name="f14" fmla="val 18010"/>
              <a:gd name="f15" fmla="val -2147483647"/>
              <a:gd name="f16" fmla="+- 0 0 180"/>
              <a:gd name="f17" fmla="*/ f5 1 21600"/>
              <a:gd name="f18" fmla="*/ f6 1 21600"/>
              <a:gd name="f19" fmla="+- f8 0 f7"/>
              <a:gd name="f20" fmla="pin -2147483647 f0 2147483647"/>
              <a:gd name="f21" fmla="pin -2147483647 f1 2147483647"/>
              <a:gd name="f22" fmla="*/ f16 f2 1"/>
              <a:gd name="f23" fmla="val f20"/>
              <a:gd name="f24" fmla="val f21"/>
              <a:gd name="f25" fmla="*/ f19 1 21600"/>
              <a:gd name="f26" fmla="*/ f20 f17 1"/>
              <a:gd name="f27" fmla="*/ f21 f18 1"/>
              <a:gd name="f28" fmla="*/ f22 1 f4"/>
              <a:gd name="f29" fmla="+- f23 0 10800"/>
              <a:gd name="f30" fmla="+- f24 0 10800"/>
              <a:gd name="f31" fmla="+- f24 0 21600"/>
              <a:gd name="f32" fmla="+- f23 0 21600"/>
              <a:gd name="f33" fmla="*/ 0 f25 1"/>
              <a:gd name="f34" fmla="*/ 21600 f25 1"/>
              <a:gd name="f35" fmla="*/ f23 f17 1"/>
              <a:gd name="f36" fmla="*/ f24 f18 1"/>
              <a:gd name="f37" fmla="+- f28 0 f3"/>
              <a:gd name="f38" fmla="abs f29"/>
              <a:gd name="f39" fmla="abs f30"/>
              <a:gd name="f40" fmla="*/ f33 1 f25"/>
              <a:gd name="f41" fmla="*/ f34 1 f25"/>
              <a:gd name="f42" fmla="+- f38 0 f39"/>
              <a:gd name="f43" fmla="+- f39 0 f38"/>
              <a:gd name="f44" fmla="*/ f40 f17 1"/>
              <a:gd name="f45" fmla="*/ f41 f17 1"/>
              <a:gd name="f46" fmla="*/ f41 f18 1"/>
              <a:gd name="f47" fmla="*/ f40 f18 1"/>
              <a:gd name="f48" fmla="?: f30 f9 f42"/>
              <a:gd name="f49" fmla="?: f30 f42 f9"/>
              <a:gd name="f50" fmla="?: f29 f9 f43"/>
              <a:gd name="f51" fmla="?: f29 f43 f9"/>
              <a:gd name="f52" fmla="?: f23 f9 f48"/>
              <a:gd name="f53" fmla="?: f23 f9 f49"/>
              <a:gd name="f54" fmla="?: f31 f50 f9"/>
              <a:gd name="f55" fmla="?: f31 f51 f9"/>
              <a:gd name="f56" fmla="?: f32 f49 f9"/>
              <a:gd name="f57" fmla="?: f32 f48 f9"/>
              <a:gd name="f58" fmla="?: f24 f9 f51"/>
              <a:gd name="f59" fmla="?: f24 f9 f50"/>
              <a:gd name="f60" fmla="?: f52 f23 0"/>
              <a:gd name="f61" fmla="?: f52 f24 6280"/>
              <a:gd name="f62" fmla="?: f53 f23 0"/>
              <a:gd name="f63" fmla="?: f53 f24 15320"/>
              <a:gd name="f64" fmla="?: f54 f23 6280"/>
              <a:gd name="f65" fmla="?: f54 f24 21600"/>
              <a:gd name="f66" fmla="?: f55 f23 15320"/>
              <a:gd name="f67" fmla="?: f55 f24 21600"/>
              <a:gd name="f68" fmla="?: f56 f23 21600"/>
              <a:gd name="f69" fmla="?: f56 f24 15320"/>
              <a:gd name="f70" fmla="?: f57 f23 21600"/>
              <a:gd name="f71" fmla="?: f57 f24 6280"/>
              <a:gd name="f72" fmla="?: f58 f23 15320"/>
              <a:gd name="f73" fmla="?: f58 f24 0"/>
              <a:gd name="f74" fmla="?: f59 f23 6280"/>
              <a:gd name="f75" fmla="?: f59 f24 0"/>
            </a:gdLst>
            <a:ahLst>
              <a:ahXY gdRefX="f0" minX="f15" maxX="f10" gdRefY="f1" minY="f15" maxY="f10">
                <a:pos x="f26" y="f2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7">
                <a:pos x="f35" y="f36"/>
              </a:cxn>
            </a:cxnLst>
            <a:rect l="f44" t="f47" r="f45" b="f46"/>
            <a:pathLst>
              <a:path w="21600" h="21600">
                <a:moveTo>
                  <a:pt x="f7" y="f7"/>
                </a:moveTo>
                <a:lnTo>
                  <a:pt x="f7" y="f11"/>
                </a:lnTo>
                <a:lnTo>
                  <a:pt x="f60" y="f61"/>
                </a:lnTo>
                <a:lnTo>
                  <a:pt x="f7" y="f12"/>
                </a:lnTo>
                <a:lnTo>
                  <a:pt x="f7" y="f13"/>
                </a:lnTo>
                <a:lnTo>
                  <a:pt x="f62" y="f63"/>
                </a:lnTo>
                <a:lnTo>
                  <a:pt x="f7" y="f14"/>
                </a:lnTo>
                <a:lnTo>
                  <a:pt x="f7" y="f8"/>
                </a:lnTo>
                <a:lnTo>
                  <a:pt x="f11" y="f8"/>
                </a:lnTo>
                <a:lnTo>
                  <a:pt x="f64" y="f65"/>
                </a:lnTo>
                <a:lnTo>
                  <a:pt x="f12" y="f8"/>
                </a:lnTo>
                <a:lnTo>
                  <a:pt x="f13" y="f8"/>
                </a:lnTo>
                <a:lnTo>
                  <a:pt x="f66" y="f67"/>
                </a:lnTo>
                <a:lnTo>
                  <a:pt x="f14" y="f8"/>
                </a:lnTo>
                <a:lnTo>
                  <a:pt x="f8" y="f8"/>
                </a:lnTo>
                <a:lnTo>
                  <a:pt x="f8" y="f14"/>
                </a:lnTo>
                <a:lnTo>
                  <a:pt x="f68" y="f69"/>
                </a:lnTo>
                <a:lnTo>
                  <a:pt x="f8" y="f13"/>
                </a:lnTo>
                <a:lnTo>
                  <a:pt x="f8" y="f12"/>
                </a:lnTo>
                <a:lnTo>
                  <a:pt x="f70" y="f71"/>
                </a:lnTo>
                <a:lnTo>
                  <a:pt x="f8" y="f11"/>
                </a:lnTo>
                <a:lnTo>
                  <a:pt x="f8" y="f7"/>
                </a:lnTo>
                <a:lnTo>
                  <a:pt x="f14" y="f7"/>
                </a:lnTo>
                <a:lnTo>
                  <a:pt x="f72" y="f73"/>
                </a:lnTo>
                <a:lnTo>
                  <a:pt x="f13" y="f7"/>
                </a:lnTo>
                <a:lnTo>
                  <a:pt x="f12" y="f7"/>
                </a:lnTo>
                <a:lnTo>
                  <a:pt x="f74" y="f75"/>
                </a:lnTo>
                <a:lnTo>
                  <a:pt x="f11" y="f7"/>
                </a:lnTo>
                <a:lnTo>
                  <a:pt x="f7" y="f7"/>
                </a:lnTo>
                <a:close/>
              </a:path>
            </a:pathLst>
          </a:custGeom>
          <a:solidFill>
            <a:srgbClr val="5B9BD5"/>
          </a:solidFill>
          <a:ln cap="flat">
            <a:noFill/>
            <a:prstDash val="solid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sz="1800" b="0" i="0" u="none" strike="noStrike" kern="1200" cap="none" spc="0" baseline="0" dirty="0">
                <a:solidFill>
                  <a:srgbClr val="FFFFFF"/>
                </a:solidFill>
                <a:uFillTx/>
                <a:latin typeface="+mj-lt"/>
              </a:rPr>
              <a:t>Искам да изградя връзка със своите ученици </a:t>
            </a:r>
            <a:r>
              <a:rPr lang="bg-BG" dirty="0">
                <a:solidFill>
                  <a:srgbClr val="FFFFFF"/>
                </a:solidFill>
                <a:latin typeface="+mj-lt"/>
              </a:rPr>
              <a:t>и родителите им</a:t>
            </a:r>
            <a:r>
              <a:rPr lang="bg-BG" sz="1800" b="0" i="0" u="none" strike="noStrike" kern="1200" cap="none" spc="0" baseline="0" dirty="0">
                <a:solidFill>
                  <a:srgbClr val="FFFFFF"/>
                </a:solidFill>
                <a:uFillTx/>
                <a:latin typeface="+mj-lt"/>
              </a:rPr>
              <a:t> по-лесно </a:t>
            </a:r>
            <a:endParaRPr lang="en-US" sz="1800" b="0" i="0" u="none" strike="noStrike" kern="1200" cap="none" spc="0" baseline="0" dirty="0">
              <a:solidFill>
                <a:srgbClr val="FFFFFF"/>
              </a:solidFill>
              <a:uFillTx/>
              <a:latin typeface="+mj-lt"/>
            </a:endParaRPr>
          </a:p>
        </p:txBody>
      </p:sp>
      <p:sp>
        <p:nvSpPr>
          <p:cNvPr id="7" name="Rectangular Callout 17"/>
          <p:cNvSpPr/>
          <p:nvPr/>
        </p:nvSpPr>
        <p:spPr>
          <a:xfrm>
            <a:off x="810524" y="3784921"/>
            <a:ext cx="3020994" cy="922574"/>
          </a:xfrm>
          <a:custGeom>
            <a:avLst>
              <a:gd name="f0" fmla="val 20512"/>
              <a:gd name="f1" fmla="val 26159"/>
            </a:avLst>
            <a:gdLst>
              <a:gd name="f2" fmla="val 10800000"/>
              <a:gd name="f3" fmla="val 5400000"/>
              <a:gd name="f4" fmla="val 180"/>
              <a:gd name="f5" fmla="val w"/>
              <a:gd name="f6" fmla="val h"/>
              <a:gd name="f7" fmla="val 0"/>
              <a:gd name="f8" fmla="val 21600"/>
              <a:gd name="f9" fmla="+- 0 0 1"/>
              <a:gd name="f10" fmla="val 2147483647"/>
              <a:gd name="f11" fmla="val 3590"/>
              <a:gd name="f12" fmla="val 8970"/>
              <a:gd name="f13" fmla="val 12630"/>
              <a:gd name="f14" fmla="val 18010"/>
              <a:gd name="f15" fmla="val -2147483647"/>
              <a:gd name="f16" fmla="+- 0 0 180"/>
              <a:gd name="f17" fmla="*/ f5 1 21600"/>
              <a:gd name="f18" fmla="*/ f6 1 21600"/>
              <a:gd name="f19" fmla="+- f8 0 f7"/>
              <a:gd name="f20" fmla="pin -2147483647 f0 2147483647"/>
              <a:gd name="f21" fmla="pin -2147483647 f1 2147483647"/>
              <a:gd name="f22" fmla="*/ f16 f2 1"/>
              <a:gd name="f23" fmla="val f20"/>
              <a:gd name="f24" fmla="val f21"/>
              <a:gd name="f25" fmla="*/ f19 1 21600"/>
              <a:gd name="f26" fmla="*/ f20 f17 1"/>
              <a:gd name="f27" fmla="*/ f21 f18 1"/>
              <a:gd name="f28" fmla="*/ f22 1 f4"/>
              <a:gd name="f29" fmla="+- f23 0 10800"/>
              <a:gd name="f30" fmla="+- f24 0 10800"/>
              <a:gd name="f31" fmla="+- f24 0 21600"/>
              <a:gd name="f32" fmla="+- f23 0 21600"/>
              <a:gd name="f33" fmla="*/ 0 f25 1"/>
              <a:gd name="f34" fmla="*/ 21600 f25 1"/>
              <a:gd name="f35" fmla="*/ f23 f17 1"/>
              <a:gd name="f36" fmla="*/ f24 f18 1"/>
              <a:gd name="f37" fmla="+- f28 0 f3"/>
              <a:gd name="f38" fmla="abs f29"/>
              <a:gd name="f39" fmla="abs f30"/>
              <a:gd name="f40" fmla="*/ f33 1 f25"/>
              <a:gd name="f41" fmla="*/ f34 1 f25"/>
              <a:gd name="f42" fmla="+- f38 0 f39"/>
              <a:gd name="f43" fmla="+- f39 0 f38"/>
              <a:gd name="f44" fmla="*/ f40 f17 1"/>
              <a:gd name="f45" fmla="*/ f41 f17 1"/>
              <a:gd name="f46" fmla="*/ f41 f18 1"/>
              <a:gd name="f47" fmla="*/ f40 f18 1"/>
              <a:gd name="f48" fmla="?: f30 f9 f42"/>
              <a:gd name="f49" fmla="?: f30 f42 f9"/>
              <a:gd name="f50" fmla="?: f29 f9 f43"/>
              <a:gd name="f51" fmla="?: f29 f43 f9"/>
              <a:gd name="f52" fmla="?: f23 f9 f48"/>
              <a:gd name="f53" fmla="?: f23 f9 f49"/>
              <a:gd name="f54" fmla="?: f31 f50 f9"/>
              <a:gd name="f55" fmla="?: f31 f51 f9"/>
              <a:gd name="f56" fmla="?: f32 f49 f9"/>
              <a:gd name="f57" fmla="?: f32 f48 f9"/>
              <a:gd name="f58" fmla="?: f24 f9 f51"/>
              <a:gd name="f59" fmla="?: f24 f9 f50"/>
              <a:gd name="f60" fmla="?: f52 f23 0"/>
              <a:gd name="f61" fmla="?: f52 f24 6280"/>
              <a:gd name="f62" fmla="?: f53 f23 0"/>
              <a:gd name="f63" fmla="?: f53 f24 15320"/>
              <a:gd name="f64" fmla="?: f54 f23 6280"/>
              <a:gd name="f65" fmla="?: f54 f24 21600"/>
              <a:gd name="f66" fmla="?: f55 f23 15320"/>
              <a:gd name="f67" fmla="?: f55 f24 21600"/>
              <a:gd name="f68" fmla="?: f56 f23 21600"/>
              <a:gd name="f69" fmla="?: f56 f24 15320"/>
              <a:gd name="f70" fmla="?: f57 f23 21600"/>
              <a:gd name="f71" fmla="?: f57 f24 6280"/>
              <a:gd name="f72" fmla="?: f58 f23 15320"/>
              <a:gd name="f73" fmla="?: f58 f24 0"/>
              <a:gd name="f74" fmla="?: f59 f23 6280"/>
              <a:gd name="f75" fmla="?: f59 f24 0"/>
            </a:gdLst>
            <a:ahLst>
              <a:ahXY gdRefX="f0" minX="f15" maxX="f10" gdRefY="f1" minY="f15" maxY="f10">
                <a:pos x="f26" y="f2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7">
                <a:pos x="f35" y="f36"/>
              </a:cxn>
            </a:cxnLst>
            <a:rect l="f44" t="f47" r="f45" b="f46"/>
            <a:pathLst>
              <a:path w="21600" h="21600">
                <a:moveTo>
                  <a:pt x="f7" y="f7"/>
                </a:moveTo>
                <a:lnTo>
                  <a:pt x="f7" y="f11"/>
                </a:lnTo>
                <a:lnTo>
                  <a:pt x="f60" y="f61"/>
                </a:lnTo>
                <a:lnTo>
                  <a:pt x="f7" y="f12"/>
                </a:lnTo>
                <a:lnTo>
                  <a:pt x="f7" y="f13"/>
                </a:lnTo>
                <a:lnTo>
                  <a:pt x="f62" y="f63"/>
                </a:lnTo>
                <a:lnTo>
                  <a:pt x="f7" y="f14"/>
                </a:lnTo>
                <a:lnTo>
                  <a:pt x="f7" y="f8"/>
                </a:lnTo>
                <a:lnTo>
                  <a:pt x="f11" y="f8"/>
                </a:lnTo>
                <a:lnTo>
                  <a:pt x="f64" y="f65"/>
                </a:lnTo>
                <a:lnTo>
                  <a:pt x="f12" y="f8"/>
                </a:lnTo>
                <a:lnTo>
                  <a:pt x="f13" y="f8"/>
                </a:lnTo>
                <a:lnTo>
                  <a:pt x="f66" y="f67"/>
                </a:lnTo>
                <a:lnTo>
                  <a:pt x="f14" y="f8"/>
                </a:lnTo>
                <a:lnTo>
                  <a:pt x="f8" y="f8"/>
                </a:lnTo>
                <a:lnTo>
                  <a:pt x="f8" y="f14"/>
                </a:lnTo>
                <a:lnTo>
                  <a:pt x="f68" y="f69"/>
                </a:lnTo>
                <a:lnTo>
                  <a:pt x="f8" y="f13"/>
                </a:lnTo>
                <a:lnTo>
                  <a:pt x="f8" y="f12"/>
                </a:lnTo>
                <a:lnTo>
                  <a:pt x="f70" y="f71"/>
                </a:lnTo>
                <a:lnTo>
                  <a:pt x="f8" y="f11"/>
                </a:lnTo>
                <a:lnTo>
                  <a:pt x="f8" y="f7"/>
                </a:lnTo>
                <a:lnTo>
                  <a:pt x="f14" y="f7"/>
                </a:lnTo>
                <a:lnTo>
                  <a:pt x="f72" y="f73"/>
                </a:lnTo>
                <a:lnTo>
                  <a:pt x="f13" y="f7"/>
                </a:lnTo>
                <a:lnTo>
                  <a:pt x="f12" y="f7"/>
                </a:lnTo>
                <a:lnTo>
                  <a:pt x="f74" y="f75"/>
                </a:lnTo>
                <a:lnTo>
                  <a:pt x="f11" y="f7"/>
                </a:lnTo>
                <a:lnTo>
                  <a:pt x="f7" y="f7"/>
                </a:lnTo>
                <a:close/>
              </a:path>
            </a:pathLst>
          </a:custGeom>
          <a:solidFill>
            <a:srgbClr val="5B9BD5"/>
          </a:solidFill>
          <a:ln cap="flat">
            <a:noFill/>
            <a:prstDash val="solid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sz="1800" b="0" i="0" u="none" strike="noStrike" kern="1200" cap="none" spc="0" baseline="0" dirty="0">
                <a:solidFill>
                  <a:srgbClr val="FFFFFF"/>
                </a:solidFill>
                <a:uFillTx/>
                <a:latin typeface="+mj-lt"/>
              </a:rPr>
              <a:t>Искам да имам достъп до всеки учебен ресурс навсякъде и по всяко време</a:t>
            </a:r>
            <a:endParaRPr lang="en-US" sz="1800" b="0" i="0" u="none" strike="noStrike" kern="1200" cap="none" spc="0" baseline="0" dirty="0">
              <a:solidFill>
                <a:srgbClr val="FFFFFF"/>
              </a:solidFill>
              <a:uFillTx/>
              <a:latin typeface="+mj-lt"/>
            </a:endParaRPr>
          </a:p>
        </p:txBody>
      </p:sp>
      <p:sp>
        <p:nvSpPr>
          <p:cNvPr id="8" name="Rectangular Callout 18"/>
          <p:cNvSpPr/>
          <p:nvPr/>
        </p:nvSpPr>
        <p:spPr>
          <a:xfrm>
            <a:off x="6931216" y="2174973"/>
            <a:ext cx="3924339" cy="701902"/>
          </a:xfrm>
          <a:custGeom>
            <a:avLst>
              <a:gd name="f0" fmla="val 9"/>
              <a:gd name="f1" fmla="val 39580"/>
            </a:avLst>
            <a:gdLst>
              <a:gd name="f2" fmla="val 10800000"/>
              <a:gd name="f3" fmla="val 5400000"/>
              <a:gd name="f4" fmla="val 180"/>
              <a:gd name="f5" fmla="val w"/>
              <a:gd name="f6" fmla="val h"/>
              <a:gd name="f7" fmla="val 0"/>
              <a:gd name="f8" fmla="val 21600"/>
              <a:gd name="f9" fmla="+- 0 0 1"/>
              <a:gd name="f10" fmla="val 2147483647"/>
              <a:gd name="f11" fmla="val 3590"/>
              <a:gd name="f12" fmla="val 8970"/>
              <a:gd name="f13" fmla="val 12630"/>
              <a:gd name="f14" fmla="val 18010"/>
              <a:gd name="f15" fmla="val -2147483647"/>
              <a:gd name="f16" fmla="+- 0 0 180"/>
              <a:gd name="f17" fmla="*/ f5 1 21600"/>
              <a:gd name="f18" fmla="*/ f6 1 21600"/>
              <a:gd name="f19" fmla="+- f8 0 f7"/>
              <a:gd name="f20" fmla="pin -2147483647 f0 2147483647"/>
              <a:gd name="f21" fmla="pin -2147483647 f1 2147483647"/>
              <a:gd name="f22" fmla="*/ f16 f2 1"/>
              <a:gd name="f23" fmla="val f20"/>
              <a:gd name="f24" fmla="val f21"/>
              <a:gd name="f25" fmla="*/ f19 1 21600"/>
              <a:gd name="f26" fmla="*/ f20 f17 1"/>
              <a:gd name="f27" fmla="*/ f21 f18 1"/>
              <a:gd name="f28" fmla="*/ f22 1 f4"/>
              <a:gd name="f29" fmla="+- f23 0 10800"/>
              <a:gd name="f30" fmla="+- f24 0 10800"/>
              <a:gd name="f31" fmla="+- f24 0 21600"/>
              <a:gd name="f32" fmla="+- f23 0 21600"/>
              <a:gd name="f33" fmla="*/ 0 f25 1"/>
              <a:gd name="f34" fmla="*/ 21600 f25 1"/>
              <a:gd name="f35" fmla="*/ f23 f17 1"/>
              <a:gd name="f36" fmla="*/ f24 f18 1"/>
              <a:gd name="f37" fmla="+- f28 0 f3"/>
              <a:gd name="f38" fmla="abs f29"/>
              <a:gd name="f39" fmla="abs f30"/>
              <a:gd name="f40" fmla="*/ f33 1 f25"/>
              <a:gd name="f41" fmla="*/ f34 1 f25"/>
              <a:gd name="f42" fmla="+- f38 0 f39"/>
              <a:gd name="f43" fmla="+- f39 0 f38"/>
              <a:gd name="f44" fmla="*/ f40 f17 1"/>
              <a:gd name="f45" fmla="*/ f41 f17 1"/>
              <a:gd name="f46" fmla="*/ f41 f18 1"/>
              <a:gd name="f47" fmla="*/ f40 f18 1"/>
              <a:gd name="f48" fmla="?: f30 f9 f42"/>
              <a:gd name="f49" fmla="?: f30 f42 f9"/>
              <a:gd name="f50" fmla="?: f29 f9 f43"/>
              <a:gd name="f51" fmla="?: f29 f43 f9"/>
              <a:gd name="f52" fmla="?: f23 f9 f48"/>
              <a:gd name="f53" fmla="?: f23 f9 f49"/>
              <a:gd name="f54" fmla="?: f31 f50 f9"/>
              <a:gd name="f55" fmla="?: f31 f51 f9"/>
              <a:gd name="f56" fmla="?: f32 f49 f9"/>
              <a:gd name="f57" fmla="?: f32 f48 f9"/>
              <a:gd name="f58" fmla="?: f24 f9 f51"/>
              <a:gd name="f59" fmla="?: f24 f9 f50"/>
              <a:gd name="f60" fmla="?: f52 f23 0"/>
              <a:gd name="f61" fmla="?: f52 f24 6280"/>
              <a:gd name="f62" fmla="?: f53 f23 0"/>
              <a:gd name="f63" fmla="?: f53 f24 15320"/>
              <a:gd name="f64" fmla="?: f54 f23 6280"/>
              <a:gd name="f65" fmla="?: f54 f24 21600"/>
              <a:gd name="f66" fmla="?: f55 f23 15320"/>
              <a:gd name="f67" fmla="?: f55 f24 21600"/>
              <a:gd name="f68" fmla="?: f56 f23 21600"/>
              <a:gd name="f69" fmla="?: f56 f24 15320"/>
              <a:gd name="f70" fmla="?: f57 f23 21600"/>
              <a:gd name="f71" fmla="?: f57 f24 6280"/>
              <a:gd name="f72" fmla="?: f58 f23 15320"/>
              <a:gd name="f73" fmla="?: f58 f24 0"/>
              <a:gd name="f74" fmla="?: f59 f23 6280"/>
              <a:gd name="f75" fmla="?: f59 f24 0"/>
            </a:gdLst>
            <a:ahLst>
              <a:ahXY gdRefX="f0" minX="f15" maxX="f10" gdRefY="f1" minY="f15" maxY="f10">
                <a:pos x="f26" y="f2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7">
                <a:pos x="f35" y="f36"/>
              </a:cxn>
            </a:cxnLst>
            <a:rect l="f44" t="f47" r="f45" b="f46"/>
            <a:pathLst>
              <a:path w="21600" h="21600">
                <a:moveTo>
                  <a:pt x="f7" y="f7"/>
                </a:moveTo>
                <a:lnTo>
                  <a:pt x="f7" y="f11"/>
                </a:lnTo>
                <a:lnTo>
                  <a:pt x="f60" y="f61"/>
                </a:lnTo>
                <a:lnTo>
                  <a:pt x="f7" y="f12"/>
                </a:lnTo>
                <a:lnTo>
                  <a:pt x="f7" y="f13"/>
                </a:lnTo>
                <a:lnTo>
                  <a:pt x="f62" y="f63"/>
                </a:lnTo>
                <a:lnTo>
                  <a:pt x="f7" y="f14"/>
                </a:lnTo>
                <a:lnTo>
                  <a:pt x="f7" y="f8"/>
                </a:lnTo>
                <a:lnTo>
                  <a:pt x="f11" y="f8"/>
                </a:lnTo>
                <a:lnTo>
                  <a:pt x="f64" y="f65"/>
                </a:lnTo>
                <a:lnTo>
                  <a:pt x="f12" y="f8"/>
                </a:lnTo>
                <a:lnTo>
                  <a:pt x="f13" y="f8"/>
                </a:lnTo>
                <a:lnTo>
                  <a:pt x="f66" y="f67"/>
                </a:lnTo>
                <a:lnTo>
                  <a:pt x="f14" y="f8"/>
                </a:lnTo>
                <a:lnTo>
                  <a:pt x="f8" y="f8"/>
                </a:lnTo>
                <a:lnTo>
                  <a:pt x="f8" y="f14"/>
                </a:lnTo>
                <a:lnTo>
                  <a:pt x="f68" y="f69"/>
                </a:lnTo>
                <a:lnTo>
                  <a:pt x="f8" y="f13"/>
                </a:lnTo>
                <a:lnTo>
                  <a:pt x="f8" y="f12"/>
                </a:lnTo>
                <a:lnTo>
                  <a:pt x="f70" y="f71"/>
                </a:lnTo>
                <a:lnTo>
                  <a:pt x="f8" y="f11"/>
                </a:lnTo>
                <a:lnTo>
                  <a:pt x="f8" y="f7"/>
                </a:lnTo>
                <a:lnTo>
                  <a:pt x="f14" y="f7"/>
                </a:lnTo>
                <a:lnTo>
                  <a:pt x="f72" y="f73"/>
                </a:lnTo>
                <a:lnTo>
                  <a:pt x="f13" y="f7"/>
                </a:lnTo>
                <a:lnTo>
                  <a:pt x="f12" y="f7"/>
                </a:lnTo>
                <a:lnTo>
                  <a:pt x="f74" y="f75"/>
                </a:lnTo>
                <a:lnTo>
                  <a:pt x="f11" y="f7"/>
                </a:lnTo>
                <a:lnTo>
                  <a:pt x="f7" y="f7"/>
                </a:lnTo>
                <a:close/>
              </a:path>
            </a:pathLst>
          </a:custGeom>
          <a:solidFill>
            <a:srgbClr val="5B9BD5"/>
          </a:solidFill>
          <a:ln cap="flat">
            <a:noFill/>
            <a:prstDash val="solid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sz="1800" b="0" i="0" u="none" strike="noStrike" kern="1200" cap="none" spc="0" baseline="0" dirty="0">
                <a:solidFill>
                  <a:srgbClr val="FFFFFF"/>
                </a:solidFill>
                <a:uFillTx/>
                <a:latin typeface="+mj-lt"/>
              </a:rPr>
              <a:t>Искаме да изградим по-лесна администрация и организация</a:t>
            </a:r>
            <a:endParaRPr lang="en-US" sz="1800" b="0" i="0" u="none" strike="noStrike" kern="1200" cap="none" spc="0" baseline="0" dirty="0">
              <a:solidFill>
                <a:srgbClr val="FFFFFF"/>
              </a:solidFill>
              <a:uFillTx/>
              <a:latin typeface="+mj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667932" y="616223"/>
            <a:ext cx="8825660" cy="1258927"/>
          </a:xfrm>
        </p:spPr>
        <p:txBody>
          <a:bodyPr/>
          <a:lstStyle/>
          <a:p>
            <a:pPr lvl="0"/>
            <a:r>
              <a:rPr lang="bg-BG" sz="4800" b="1" dirty="0"/>
              <a:t>Продуктивност</a:t>
            </a:r>
            <a:br>
              <a:rPr lang="en-US" dirty="0"/>
            </a:br>
            <a:r>
              <a:rPr lang="bg-BG" sz="1800" i="1" dirty="0"/>
              <a:t>Следващо стъпало…</a:t>
            </a:r>
            <a:endParaRPr lang="en-US" sz="1800" i="1" dirty="0"/>
          </a:p>
        </p:txBody>
      </p:sp>
      <p:sp>
        <p:nvSpPr>
          <p:cNvPr id="3" name="TextBox 2"/>
          <p:cNvSpPr txBox="1"/>
          <p:nvPr/>
        </p:nvSpPr>
        <p:spPr>
          <a:xfrm>
            <a:off x="755458" y="2538575"/>
            <a:ext cx="5687019" cy="304699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285750" marR="0" lvl="0" indent="-28575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sz="2400" b="0" i="0" u="none" strike="noStrike" kern="1200" cap="none" spc="0" baseline="0" dirty="0">
                <a:solidFill>
                  <a:srgbClr val="FFFFFF"/>
                </a:solidFill>
                <a:uFillTx/>
                <a:latin typeface="+mj-lt"/>
              </a:rPr>
              <a:t>Единен достъп до информация от </a:t>
            </a:r>
            <a:r>
              <a:rPr lang="bg-BG" sz="2400" b="0" i="0" u="none" strike="noStrike" kern="0" cap="none" spc="0" baseline="0" dirty="0">
                <a:solidFill>
                  <a:srgbClr val="FFFFFF"/>
                </a:solidFill>
                <a:uFillTx/>
                <a:latin typeface="+mj-lt"/>
              </a:rPr>
              <a:t>множество устройства</a:t>
            </a:r>
          </a:p>
          <a:p>
            <a:pPr marL="285750" marR="0" lvl="0" indent="-28575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sz="2400" b="0" i="0" u="none" strike="noStrike" kern="0" cap="none" spc="0" baseline="0" dirty="0">
                <a:solidFill>
                  <a:srgbClr val="FFFFFF"/>
                </a:solidFill>
                <a:uFillTx/>
                <a:latin typeface="+mj-lt"/>
              </a:rPr>
              <a:t>Персонализиран достъп до вътрешни ресурси и интернет спрямо нуждите на образованието</a:t>
            </a:r>
          </a:p>
          <a:p>
            <a:pPr marL="285750" marR="0" lvl="0" indent="-28575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sz="2400" b="0" i="0" u="none" strike="noStrike" kern="0" cap="none" spc="0" baseline="0" dirty="0">
                <a:solidFill>
                  <a:srgbClr val="FFFFFF"/>
                </a:solidFill>
                <a:uFillTx/>
                <a:latin typeface="+mj-lt"/>
              </a:rPr>
              <a:t>Централизирано управление на задачи и акаунти</a:t>
            </a:r>
          </a:p>
          <a:p>
            <a:pPr marL="285750" marR="0" lvl="0" indent="-28575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sz="2400" b="0" i="0" u="none" strike="noStrike" kern="0" cap="none" spc="0" baseline="0" dirty="0">
                <a:solidFill>
                  <a:srgbClr val="FFFFFF"/>
                </a:solidFill>
                <a:uFillTx/>
                <a:latin typeface="+mj-lt"/>
              </a:rPr>
              <a:t>Чрез анализ към </a:t>
            </a:r>
            <a:r>
              <a:rPr lang="bg-BG" sz="2400" b="0" i="0" u="none" strike="noStrike" kern="1200" cap="none" spc="0" baseline="0" dirty="0">
                <a:solidFill>
                  <a:srgbClr val="FFFFFF"/>
                </a:solidFill>
                <a:uFillTx/>
                <a:latin typeface="+mj-lt"/>
              </a:rPr>
              <a:t>прогрес</a:t>
            </a:r>
            <a:endParaRPr lang="en-US" sz="2400" b="0" i="0" u="none" strike="noStrike" kern="1200" cap="none" spc="0" baseline="0" dirty="0">
              <a:solidFill>
                <a:srgbClr val="FFFFFF"/>
              </a:solidFill>
              <a:uFillTx/>
              <a:latin typeface="+mj-lt"/>
            </a:endParaRPr>
          </a:p>
        </p:txBody>
      </p:sp>
      <p:pic>
        <p:nvPicPr>
          <p:cNvPr id="4" name="Picture 3">
            <a:extLst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30004" y="616223"/>
            <a:ext cx="3752642" cy="5632768"/>
          </a:xfrm>
          <a:prstGeom prst="rect">
            <a:avLst/>
          </a:prstGeom>
          <a:noFill/>
          <a:ln cap="flat"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43">
    <p:bg>
      <p:bgPr>
        <a:solidFill>
          <a:schemeClr val="bg2">
            <a:alpha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0">
            <a:extLst/>
          </p:cNvPr>
          <p:cNvPicPr>
            <a:picLocks noChangeAspect="1"/>
          </p:cNvPicPr>
          <p:nvPr/>
        </p:nvPicPr>
        <p:blipFill>
          <a:blip r:embed="rId4"/>
          <a:srcRect l="13185" t="-1150" r="16361" b="1150"/>
          <a:stretch>
            <a:fillRect/>
          </a:stretch>
        </p:blipFill>
        <p:spPr>
          <a:xfrm>
            <a:off x="5195040" y="3612079"/>
            <a:ext cx="1866912" cy="1766564"/>
          </a:xfrm>
          <a:prstGeom prst="ellipse">
            <a:avLst/>
          </a:prstGeom>
          <a:noFill/>
          <a:ln cap="flat">
            <a:noFill/>
          </a:ln>
        </p:spPr>
      </p:pic>
      <p:pic>
        <p:nvPicPr>
          <p:cNvPr id="3" name="Picture 11">
            <a:extLst/>
          </p:cNvPr>
          <p:cNvPicPr>
            <a:picLocks noChangeAspect="1"/>
          </p:cNvPicPr>
          <p:nvPr/>
        </p:nvPicPr>
        <p:blipFill>
          <a:blip r:embed="rId5"/>
          <a:srcRect r="36445"/>
          <a:stretch>
            <a:fillRect/>
          </a:stretch>
        </p:blipFill>
        <p:spPr>
          <a:xfrm>
            <a:off x="6798166" y="4491724"/>
            <a:ext cx="1856021" cy="1807197"/>
          </a:xfrm>
          <a:prstGeom prst="ellipse">
            <a:avLst/>
          </a:prstGeom>
          <a:noFill/>
          <a:ln cap="flat">
            <a:noFill/>
          </a:ln>
        </p:spPr>
      </p:pic>
      <p:pic>
        <p:nvPicPr>
          <p:cNvPr id="4" name="Picture 12">
            <a:extLst/>
          </p:cNvPr>
          <p:cNvPicPr>
            <a:picLocks noChangeAspect="1"/>
          </p:cNvPicPr>
          <p:nvPr/>
        </p:nvPicPr>
        <p:blipFill>
          <a:blip r:embed="rId6"/>
          <a:srcRect l="33930"/>
          <a:stretch>
            <a:fillRect/>
          </a:stretch>
        </p:blipFill>
        <p:spPr>
          <a:xfrm>
            <a:off x="3606097" y="4492829"/>
            <a:ext cx="1714770" cy="1730234"/>
          </a:xfrm>
          <a:prstGeom prst="ellipse">
            <a:avLst/>
          </a:prstGeom>
          <a:noFill/>
          <a:ln cap="flat">
            <a:noFill/>
          </a:ln>
        </p:spPr>
      </p:pic>
      <p:sp>
        <p:nvSpPr>
          <p:cNvPr id="5" name="Rectangular Callout 16"/>
          <p:cNvSpPr/>
          <p:nvPr/>
        </p:nvSpPr>
        <p:spPr>
          <a:xfrm>
            <a:off x="8428765" y="3733166"/>
            <a:ext cx="3020994" cy="758558"/>
          </a:xfrm>
          <a:custGeom>
            <a:avLst>
              <a:gd name="f0" fmla="val 1394"/>
              <a:gd name="f1" fmla="val 25725"/>
            </a:avLst>
            <a:gdLst>
              <a:gd name="f2" fmla="val 10800000"/>
              <a:gd name="f3" fmla="val 5400000"/>
              <a:gd name="f4" fmla="val 180"/>
              <a:gd name="f5" fmla="val w"/>
              <a:gd name="f6" fmla="val h"/>
              <a:gd name="f7" fmla="val 0"/>
              <a:gd name="f8" fmla="val 21600"/>
              <a:gd name="f9" fmla="+- 0 0 1"/>
              <a:gd name="f10" fmla="val 2147483647"/>
              <a:gd name="f11" fmla="val 3590"/>
              <a:gd name="f12" fmla="val 8970"/>
              <a:gd name="f13" fmla="val 12630"/>
              <a:gd name="f14" fmla="val 18010"/>
              <a:gd name="f15" fmla="val -2147483647"/>
              <a:gd name="f16" fmla="+- 0 0 180"/>
              <a:gd name="f17" fmla="*/ f5 1 21600"/>
              <a:gd name="f18" fmla="*/ f6 1 21600"/>
              <a:gd name="f19" fmla="+- f8 0 f7"/>
              <a:gd name="f20" fmla="pin -2147483647 f0 2147483647"/>
              <a:gd name="f21" fmla="pin -2147483647 f1 2147483647"/>
              <a:gd name="f22" fmla="*/ f16 f2 1"/>
              <a:gd name="f23" fmla="val f20"/>
              <a:gd name="f24" fmla="val f21"/>
              <a:gd name="f25" fmla="*/ f19 1 21600"/>
              <a:gd name="f26" fmla="*/ f20 f17 1"/>
              <a:gd name="f27" fmla="*/ f21 f18 1"/>
              <a:gd name="f28" fmla="*/ f22 1 f4"/>
              <a:gd name="f29" fmla="+- f23 0 10800"/>
              <a:gd name="f30" fmla="+- f24 0 10800"/>
              <a:gd name="f31" fmla="+- f24 0 21600"/>
              <a:gd name="f32" fmla="+- f23 0 21600"/>
              <a:gd name="f33" fmla="*/ 0 f25 1"/>
              <a:gd name="f34" fmla="*/ 21600 f25 1"/>
              <a:gd name="f35" fmla="*/ f23 f17 1"/>
              <a:gd name="f36" fmla="*/ f24 f18 1"/>
              <a:gd name="f37" fmla="+- f28 0 f3"/>
              <a:gd name="f38" fmla="abs f29"/>
              <a:gd name="f39" fmla="abs f30"/>
              <a:gd name="f40" fmla="*/ f33 1 f25"/>
              <a:gd name="f41" fmla="*/ f34 1 f25"/>
              <a:gd name="f42" fmla="+- f38 0 f39"/>
              <a:gd name="f43" fmla="+- f39 0 f38"/>
              <a:gd name="f44" fmla="*/ f40 f17 1"/>
              <a:gd name="f45" fmla="*/ f41 f17 1"/>
              <a:gd name="f46" fmla="*/ f41 f18 1"/>
              <a:gd name="f47" fmla="*/ f40 f18 1"/>
              <a:gd name="f48" fmla="?: f30 f9 f42"/>
              <a:gd name="f49" fmla="?: f30 f42 f9"/>
              <a:gd name="f50" fmla="?: f29 f9 f43"/>
              <a:gd name="f51" fmla="?: f29 f43 f9"/>
              <a:gd name="f52" fmla="?: f23 f9 f48"/>
              <a:gd name="f53" fmla="?: f23 f9 f49"/>
              <a:gd name="f54" fmla="?: f31 f50 f9"/>
              <a:gd name="f55" fmla="?: f31 f51 f9"/>
              <a:gd name="f56" fmla="?: f32 f49 f9"/>
              <a:gd name="f57" fmla="?: f32 f48 f9"/>
              <a:gd name="f58" fmla="?: f24 f9 f51"/>
              <a:gd name="f59" fmla="?: f24 f9 f50"/>
              <a:gd name="f60" fmla="?: f52 f23 0"/>
              <a:gd name="f61" fmla="?: f52 f24 6280"/>
              <a:gd name="f62" fmla="?: f53 f23 0"/>
              <a:gd name="f63" fmla="?: f53 f24 15320"/>
              <a:gd name="f64" fmla="?: f54 f23 6280"/>
              <a:gd name="f65" fmla="?: f54 f24 21600"/>
              <a:gd name="f66" fmla="?: f55 f23 15320"/>
              <a:gd name="f67" fmla="?: f55 f24 21600"/>
              <a:gd name="f68" fmla="?: f56 f23 21600"/>
              <a:gd name="f69" fmla="?: f56 f24 15320"/>
              <a:gd name="f70" fmla="?: f57 f23 21600"/>
              <a:gd name="f71" fmla="?: f57 f24 6280"/>
              <a:gd name="f72" fmla="?: f58 f23 15320"/>
              <a:gd name="f73" fmla="?: f58 f24 0"/>
              <a:gd name="f74" fmla="?: f59 f23 6280"/>
              <a:gd name="f75" fmla="?: f59 f24 0"/>
            </a:gdLst>
            <a:ahLst>
              <a:ahXY gdRefX="f0" minX="f15" maxX="f10" gdRefY="f1" minY="f15" maxY="f10">
                <a:pos x="f26" y="f2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7">
                <a:pos x="f35" y="f36"/>
              </a:cxn>
            </a:cxnLst>
            <a:rect l="f44" t="f47" r="f45" b="f46"/>
            <a:pathLst>
              <a:path w="21600" h="21600">
                <a:moveTo>
                  <a:pt x="f7" y="f7"/>
                </a:moveTo>
                <a:lnTo>
                  <a:pt x="f7" y="f11"/>
                </a:lnTo>
                <a:lnTo>
                  <a:pt x="f60" y="f61"/>
                </a:lnTo>
                <a:lnTo>
                  <a:pt x="f7" y="f12"/>
                </a:lnTo>
                <a:lnTo>
                  <a:pt x="f7" y="f13"/>
                </a:lnTo>
                <a:lnTo>
                  <a:pt x="f62" y="f63"/>
                </a:lnTo>
                <a:lnTo>
                  <a:pt x="f7" y="f14"/>
                </a:lnTo>
                <a:lnTo>
                  <a:pt x="f7" y="f8"/>
                </a:lnTo>
                <a:lnTo>
                  <a:pt x="f11" y="f8"/>
                </a:lnTo>
                <a:lnTo>
                  <a:pt x="f64" y="f65"/>
                </a:lnTo>
                <a:lnTo>
                  <a:pt x="f12" y="f8"/>
                </a:lnTo>
                <a:lnTo>
                  <a:pt x="f13" y="f8"/>
                </a:lnTo>
                <a:lnTo>
                  <a:pt x="f66" y="f67"/>
                </a:lnTo>
                <a:lnTo>
                  <a:pt x="f14" y="f8"/>
                </a:lnTo>
                <a:lnTo>
                  <a:pt x="f8" y="f8"/>
                </a:lnTo>
                <a:lnTo>
                  <a:pt x="f8" y="f14"/>
                </a:lnTo>
                <a:lnTo>
                  <a:pt x="f68" y="f69"/>
                </a:lnTo>
                <a:lnTo>
                  <a:pt x="f8" y="f13"/>
                </a:lnTo>
                <a:lnTo>
                  <a:pt x="f8" y="f12"/>
                </a:lnTo>
                <a:lnTo>
                  <a:pt x="f70" y="f71"/>
                </a:lnTo>
                <a:lnTo>
                  <a:pt x="f8" y="f11"/>
                </a:lnTo>
                <a:lnTo>
                  <a:pt x="f8" y="f7"/>
                </a:lnTo>
                <a:lnTo>
                  <a:pt x="f14" y="f7"/>
                </a:lnTo>
                <a:lnTo>
                  <a:pt x="f72" y="f73"/>
                </a:lnTo>
                <a:lnTo>
                  <a:pt x="f13" y="f7"/>
                </a:lnTo>
                <a:lnTo>
                  <a:pt x="f12" y="f7"/>
                </a:lnTo>
                <a:lnTo>
                  <a:pt x="f74" y="f75"/>
                </a:lnTo>
                <a:lnTo>
                  <a:pt x="f11" y="f7"/>
                </a:lnTo>
                <a:lnTo>
                  <a:pt x="f7" y="f7"/>
                </a:lnTo>
                <a:close/>
              </a:path>
            </a:pathLst>
          </a:custGeom>
          <a:solidFill>
            <a:srgbClr val="5B9BD5"/>
          </a:solidFill>
          <a:ln cap="flat">
            <a:noFill/>
            <a:prstDash val="solid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sz="1800" b="0" i="0" u="none" strike="noStrike" kern="1200" cap="none" spc="0" baseline="0" dirty="0">
                <a:solidFill>
                  <a:srgbClr val="FFFFFF"/>
                </a:solidFill>
                <a:uFillTx/>
                <a:latin typeface="+mj-lt"/>
              </a:rPr>
              <a:t>Искам лесен, бърз и обективен процес на оценяване</a:t>
            </a:r>
            <a:endParaRPr lang="en-US" sz="1800" b="0" i="0" u="none" strike="noStrike" kern="1200" cap="none" spc="0" baseline="0" dirty="0">
              <a:solidFill>
                <a:srgbClr val="FFFFFF"/>
              </a:solidFill>
              <a:uFillTx/>
              <a:latin typeface="+mj-lt"/>
            </a:endParaRPr>
          </a:p>
        </p:txBody>
      </p:sp>
      <p:sp>
        <p:nvSpPr>
          <p:cNvPr id="6" name="Rectangular Callout 17"/>
          <p:cNvSpPr/>
          <p:nvPr/>
        </p:nvSpPr>
        <p:spPr>
          <a:xfrm>
            <a:off x="810524" y="3784921"/>
            <a:ext cx="3020994" cy="922574"/>
          </a:xfrm>
          <a:custGeom>
            <a:avLst>
              <a:gd name="f0" fmla="val 20512"/>
              <a:gd name="f1" fmla="val 26159"/>
            </a:avLst>
            <a:gdLst>
              <a:gd name="f2" fmla="val 10800000"/>
              <a:gd name="f3" fmla="val 5400000"/>
              <a:gd name="f4" fmla="val 180"/>
              <a:gd name="f5" fmla="val w"/>
              <a:gd name="f6" fmla="val h"/>
              <a:gd name="f7" fmla="val 0"/>
              <a:gd name="f8" fmla="val 21600"/>
              <a:gd name="f9" fmla="+- 0 0 1"/>
              <a:gd name="f10" fmla="val 2147483647"/>
              <a:gd name="f11" fmla="val 3590"/>
              <a:gd name="f12" fmla="val 8970"/>
              <a:gd name="f13" fmla="val 12630"/>
              <a:gd name="f14" fmla="val 18010"/>
              <a:gd name="f15" fmla="val -2147483647"/>
              <a:gd name="f16" fmla="+- 0 0 180"/>
              <a:gd name="f17" fmla="*/ f5 1 21600"/>
              <a:gd name="f18" fmla="*/ f6 1 21600"/>
              <a:gd name="f19" fmla="+- f8 0 f7"/>
              <a:gd name="f20" fmla="pin -2147483647 f0 2147483647"/>
              <a:gd name="f21" fmla="pin -2147483647 f1 2147483647"/>
              <a:gd name="f22" fmla="*/ f16 f2 1"/>
              <a:gd name="f23" fmla="val f20"/>
              <a:gd name="f24" fmla="val f21"/>
              <a:gd name="f25" fmla="*/ f19 1 21600"/>
              <a:gd name="f26" fmla="*/ f20 f17 1"/>
              <a:gd name="f27" fmla="*/ f21 f18 1"/>
              <a:gd name="f28" fmla="*/ f22 1 f4"/>
              <a:gd name="f29" fmla="+- f23 0 10800"/>
              <a:gd name="f30" fmla="+- f24 0 10800"/>
              <a:gd name="f31" fmla="+- f24 0 21600"/>
              <a:gd name="f32" fmla="+- f23 0 21600"/>
              <a:gd name="f33" fmla="*/ 0 f25 1"/>
              <a:gd name="f34" fmla="*/ 21600 f25 1"/>
              <a:gd name="f35" fmla="*/ f23 f17 1"/>
              <a:gd name="f36" fmla="*/ f24 f18 1"/>
              <a:gd name="f37" fmla="+- f28 0 f3"/>
              <a:gd name="f38" fmla="abs f29"/>
              <a:gd name="f39" fmla="abs f30"/>
              <a:gd name="f40" fmla="*/ f33 1 f25"/>
              <a:gd name="f41" fmla="*/ f34 1 f25"/>
              <a:gd name="f42" fmla="+- f38 0 f39"/>
              <a:gd name="f43" fmla="+- f39 0 f38"/>
              <a:gd name="f44" fmla="*/ f40 f17 1"/>
              <a:gd name="f45" fmla="*/ f41 f17 1"/>
              <a:gd name="f46" fmla="*/ f41 f18 1"/>
              <a:gd name="f47" fmla="*/ f40 f18 1"/>
              <a:gd name="f48" fmla="?: f30 f9 f42"/>
              <a:gd name="f49" fmla="?: f30 f42 f9"/>
              <a:gd name="f50" fmla="?: f29 f9 f43"/>
              <a:gd name="f51" fmla="?: f29 f43 f9"/>
              <a:gd name="f52" fmla="?: f23 f9 f48"/>
              <a:gd name="f53" fmla="?: f23 f9 f49"/>
              <a:gd name="f54" fmla="?: f31 f50 f9"/>
              <a:gd name="f55" fmla="?: f31 f51 f9"/>
              <a:gd name="f56" fmla="?: f32 f49 f9"/>
              <a:gd name="f57" fmla="?: f32 f48 f9"/>
              <a:gd name="f58" fmla="?: f24 f9 f51"/>
              <a:gd name="f59" fmla="?: f24 f9 f50"/>
              <a:gd name="f60" fmla="?: f52 f23 0"/>
              <a:gd name="f61" fmla="?: f52 f24 6280"/>
              <a:gd name="f62" fmla="?: f53 f23 0"/>
              <a:gd name="f63" fmla="?: f53 f24 15320"/>
              <a:gd name="f64" fmla="?: f54 f23 6280"/>
              <a:gd name="f65" fmla="?: f54 f24 21600"/>
              <a:gd name="f66" fmla="?: f55 f23 15320"/>
              <a:gd name="f67" fmla="?: f55 f24 21600"/>
              <a:gd name="f68" fmla="?: f56 f23 21600"/>
              <a:gd name="f69" fmla="?: f56 f24 15320"/>
              <a:gd name="f70" fmla="?: f57 f23 21600"/>
              <a:gd name="f71" fmla="?: f57 f24 6280"/>
              <a:gd name="f72" fmla="?: f58 f23 15320"/>
              <a:gd name="f73" fmla="?: f58 f24 0"/>
              <a:gd name="f74" fmla="?: f59 f23 6280"/>
              <a:gd name="f75" fmla="?: f59 f24 0"/>
            </a:gdLst>
            <a:ahLst>
              <a:ahXY gdRefX="f0" minX="f15" maxX="f10" gdRefY="f1" minY="f15" maxY="f10">
                <a:pos x="f26" y="f2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7">
                <a:pos x="f35" y="f36"/>
              </a:cxn>
            </a:cxnLst>
            <a:rect l="f44" t="f47" r="f45" b="f46"/>
            <a:pathLst>
              <a:path w="21600" h="21600">
                <a:moveTo>
                  <a:pt x="f7" y="f7"/>
                </a:moveTo>
                <a:lnTo>
                  <a:pt x="f7" y="f11"/>
                </a:lnTo>
                <a:lnTo>
                  <a:pt x="f60" y="f61"/>
                </a:lnTo>
                <a:lnTo>
                  <a:pt x="f7" y="f12"/>
                </a:lnTo>
                <a:lnTo>
                  <a:pt x="f7" y="f13"/>
                </a:lnTo>
                <a:lnTo>
                  <a:pt x="f62" y="f63"/>
                </a:lnTo>
                <a:lnTo>
                  <a:pt x="f7" y="f14"/>
                </a:lnTo>
                <a:lnTo>
                  <a:pt x="f7" y="f8"/>
                </a:lnTo>
                <a:lnTo>
                  <a:pt x="f11" y="f8"/>
                </a:lnTo>
                <a:lnTo>
                  <a:pt x="f64" y="f65"/>
                </a:lnTo>
                <a:lnTo>
                  <a:pt x="f12" y="f8"/>
                </a:lnTo>
                <a:lnTo>
                  <a:pt x="f13" y="f8"/>
                </a:lnTo>
                <a:lnTo>
                  <a:pt x="f66" y="f67"/>
                </a:lnTo>
                <a:lnTo>
                  <a:pt x="f14" y="f8"/>
                </a:lnTo>
                <a:lnTo>
                  <a:pt x="f8" y="f8"/>
                </a:lnTo>
                <a:lnTo>
                  <a:pt x="f8" y="f14"/>
                </a:lnTo>
                <a:lnTo>
                  <a:pt x="f68" y="f69"/>
                </a:lnTo>
                <a:lnTo>
                  <a:pt x="f8" y="f13"/>
                </a:lnTo>
                <a:lnTo>
                  <a:pt x="f8" y="f12"/>
                </a:lnTo>
                <a:lnTo>
                  <a:pt x="f70" y="f71"/>
                </a:lnTo>
                <a:lnTo>
                  <a:pt x="f8" y="f11"/>
                </a:lnTo>
                <a:lnTo>
                  <a:pt x="f8" y="f7"/>
                </a:lnTo>
                <a:lnTo>
                  <a:pt x="f14" y="f7"/>
                </a:lnTo>
                <a:lnTo>
                  <a:pt x="f72" y="f73"/>
                </a:lnTo>
                <a:lnTo>
                  <a:pt x="f13" y="f7"/>
                </a:lnTo>
                <a:lnTo>
                  <a:pt x="f12" y="f7"/>
                </a:lnTo>
                <a:lnTo>
                  <a:pt x="f74" y="f75"/>
                </a:lnTo>
                <a:lnTo>
                  <a:pt x="f11" y="f7"/>
                </a:lnTo>
                <a:lnTo>
                  <a:pt x="f7" y="f7"/>
                </a:lnTo>
                <a:close/>
              </a:path>
            </a:pathLst>
          </a:custGeom>
          <a:solidFill>
            <a:srgbClr val="5B9BD5"/>
          </a:solidFill>
          <a:ln cap="flat">
            <a:noFill/>
            <a:prstDash val="solid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sz="1800" b="0" i="0" u="none" strike="noStrike" kern="1200" cap="none" spc="0" baseline="0" dirty="0">
                <a:solidFill>
                  <a:srgbClr val="FFFFFF"/>
                </a:solidFill>
                <a:uFillTx/>
                <a:latin typeface="+mj-lt"/>
              </a:rPr>
              <a:t>Искам лесен и бърз начин за комуникация със съучениците и учителите си</a:t>
            </a:r>
            <a:endParaRPr lang="en-US" sz="1800" b="0" i="0" u="none" strike="noStrike" kern="1200" cap="none" spc="0" baseline="0" dirty="0">
              <a:solidFill>
                <a:srgbClr val="FFFFFF"/>
              </a:solidFill>
              <a:uFillTx/>
              <a:latin typeface="+mj-lt"/>
            </a:endParaRPr>
          </a:p>
        </p:txBody>
      </p:sp>
      <p:sp>
        <p:nvSpPr>
          <p:cNvPr id="7" name="Rectangular Callout 18"/>
          <p:cNvSpPr/>
          <p:nvPr/>
        </p:nvSpPr>
        <p:spPr>
          <a:xfrm>
            <a:off x="7200305" y="1875150"/>
            <a:ext cx="3924339" cy="811319"/>
          </a:xfrm>
          <a:custGeom>
            <a:avLst>
              <a:gd name="f0" fmla="val -2460"/>
              <a:gd name="f1" fmla="val 43192"/>
            </a:avLst>
            <a:gdLst>
              <a:gd name="f2" fmla="val 10800000"/>
              <a:gd name="f3" fmla="val 5400000"/>
              <a:gd name="f4" fmla="val 180"/>
              <a:gd name="f5" fmla="val w"/>
              <a:gd name="f6" fmla="val h"/>
              <a:gd name="f7" fmla="val 0"/>
              <a:gd name="f8" fmla="val 21600"/>
              <a:gd name="f9" fmla="+- 0 0 1"/>
              <a:gd name="f10" fmla="val 2147483647"/>
              <a:gd name="f11" fmla="val 3590"/>
              <a:gd name="f12" fmla="val 8970"/>
              <a:gd name="f13" fmla="val 12630"/>
              <a:gd name="f14" fmla="val 18010"/>
              <a:gd name="f15" fmla="val -2147483647"/>
              <a:gd name="f16" fmla="+- 0 0 180"/>
              <a:gd name="f17" fmla="*/ f5 1 21600"/>
              <a:gd name="f18" fmla="*/ f6 1 21600"/>
              <a:gd name="f19" fmla="+- f8 0 f7"/>
              <a:gd name="f20" fmla="pin -2147483647 f0 2147483647"/>
              <a:gd name="f21" fmla="pin -2147483647 f1 2147483647"/>
              <a:gd name="f22" fmla="*/ f16 f2 1"/>
              <a:gd name="f23" fmla="val f20"/>
              <a:gd name="f24" fmla="val f21"/>
              <a:gd name="f25" fmla="*/ f19 1 21600"/>
              <a:gd name="f26" fmla="*/ f20 f17 1"/>
              <a:gd name="f27" fmla="*/ f21 f18 1"/>
              <a:gd name="f28" fmla="*/ f22 1 f4"/>
              <a:gd name="f29" fmla="+- f23 0 10800"/>
              <a:gd name="f30" fmla="+- f24 0 10800"/>
              <a:gd name="f31" fmla="+- f24 0 21600"/>
              <a:gd name="f32" fmla="+- f23 0 21600"/>
              <a:gd name="f33" fmla="*/ 0 f25 1"/>
              <a:gd name="f34" fmla="*/ 21600 f25 1"/>
              <a:gd name="f35" fmla="*/ f23 f17 1"/>
              <a:gd name="f36" fmla="*/ f24 f18 1"/>
              <a:gd name="f37" fmla="+- f28 0 f3"/>
              <a:gd name="f38" fmla="abs f29"/>
              <a:gd name="f39" fmla="abs f30"/>
              <a:gd name="f40" fmla="*/ f33 1 f25"/>
              <a:gd name="f41" fmla="*/ f34 1 f25"/>
              <a:gd name="f42" fmla="+- f38 0 f39"/>
              <a:gd name="f43" fmla="+- f39 0 f38"/>
              <a:gd name="f44" fmla="*/ f40 f17 1"/>
              <a:gd name="f45" fmla="*/ f41 f17 1"/>
              <a:gd name="f46" fmla="*/ f41 f18 1"/>
              <a:gd name="f47" fmla="*/ f40 f18 1"/>
              <a:gd name="f48" fmla="?: f30 f9 f42"/>
              <a:gd name="f49" fmla="?: f30 f42 f9"/>
              <a:gd name="f50" fmla="?: f29 f9 f43"/>
              <a:gd name="f51" fmla="?: f29 f43 f9"/>
              <a:gd name="f52" fmla="?: f23 f9 f48"/>
              <a:gd name="f53" fmla="?: f23 f9 f49"/>
              <a:gd name="f54" fmla="?: f31 f50 f9"/>
              <a:gd name="f55" fmla="?: f31 f51 f9"/>
              <a:gd name="f56" fmla="?: f32 f49 f9"/>
              <a:gd name="f57" fmla="?: f32 f48 f9"/>
              <a:gd name="f58" fmla="?: f24 f9 f51"/>
              <a:gd name="f59" fmla="?: f24 f9 f50"/>
              <a:gd name="f60" fmla="?: f52 f23 0"/>
              <a:gd name="f61" fmla="?: f52 f24 6280"/>
              <a:gd name="f62" fmla="?: f53 f23 0"/>
              <a:gd name="f63" fmla="?: f53 f24 15320"/>
              <a:gd name="f64" fmla="?: f54 f23 6280"/>
              <a:gd name="f65" fmla="?: f54 f24 21600"/>
              <a:gd name="f66" fmla="?: f55 f23 15320"/>
              <a:gd name="f67" fmla="?: f55 f24 21600"/>
              <a:gd name="f68" fmla="?: f56 f23 21600"/>
              <a:gd name="f69" fmla="?: f56 f24 15320"/>
              <a:gd name="f70" fmla="?: f57 f23 21600"/>
              <a:gd name="f71" fmla="?: f57 f24 6280"/>
              <a:gd name="f72" fmla="?: f58 f23 15320"/>
              <a:gd name="f73" fmla="?: f58 f24 0"/>
              <a:gd name="f74" fmla="?: f59 f23 6280"/>
              <a:gd name="f75" fmla="?: f59 f24 0"/>
            </a:gdLst>
            <a:ahLst>
              <a:ahXY gdRefX="f0" minX="f15" maxX="f10" gdRefY="f1" minY="f15" maxY="f10">
                <a:pos x="f26" y="f2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7">
                <a:pos x="f35" y="f36"/>
              </a:cxn>
            </a:cxnLst>
            <a:rect l="f44" t="f47" r="f45" b="f46"/>
            <a:pathLst>
              <a:path w="21600" h="21600">
                <a:moveTo>
                  <a:pt x="f7" y="f7"/>
                </a:moveTo>
                <a:lnTo>
                  <a:pt x="f7" y="f11"/>
                </a:lnTo>
                <a:lnTo>
                  <a:pt x="f60" y="f61"/>
                </a:lnTo>
                <a:lnTo>
                  <a:pt x="f7" y="f12"/>
                </a:lnTo>
                <a:lnTo>
                  <a:pt x="f7" y="f13"/>
                </a:lnTo>
                <a:lnTo>
                  <a:pt x="f62" y="f63"/>
                </a:lnTo>
                <a:lnTo>
                  <a:pt x="f7" y="f14"/>
                </a:lnTo>
                <a:lnTo>
                  <a:pt x="f7" y="f8"/>
                </a:lnTo>
                <a:lnTo>
                  <a:pt x="f11" y="f8"/>
                </a:lnTo>
                <a:lnTo>
                  <a:pt x="f64" y="f65"/>
                </a:lnTo>
                <a:lnTo>
                  <a:pt x="f12" y="f8"/>
                </a:lnTo>
                <a:lnTo>
                  <a:pt x="f13" y="f8"/>
                </a:lnTo>
                <a:lnTo>
                  <a:pt x="f66" y="f67"/>
                </a:lnTo>
                <a:lnTo>
                  <a:pt x="f14" y="f8"/>
                </a:lnTo>
                <a:lnTo>
                  <a:pt x="f8" y="f8"/>
                </a:lnTo>
                <a:lnTo>
                  <a:pt x="f8" y="f14"/>
                </a:lnTo>
                <a:lnTo>
                  <a:pt x="f68" y="f69"/>
                </a:lnTo>
                <a:lnTo>
                  <a:pt x="f8" y="f13"/>
                </a:lnTo>
                <a:lnTo>
                  <a:pt x="f8" y="f12"/>
                </a:lnTo>
                <a:lnTo>
                  <a:pt x="f70" y="f71"/>
                </a:lnTo>
                <a:lnTo>
                  <a:pt x="f8" y="f11"/>
                </a:lnTo>
                <a:lnTo>
                  <a:pt x="f8" y="f7"/>
                </a:lnTo>
                <a:lnTo>
                  <a:pt x="f14" y="f7"/>
                </a:lnTo>
                <a:lnTo>
                  <a:pt x="f72" y="f73"/>
                </a:lnTo>
                <a:lnTo>
                  <a:pt x="f13" y="f7"/>
                </a:lnTo>
                <a:lnTo>
                  <a:pt x="f12" y="f7"/>
                </a:lnTo>
                <a:lnTo>
                  <a:pt x="f74" y="f75"/>
                </a:lnTo>
                <a:lnTo>
                  <a:pt x="f11" y="f7"/>
                </a:lnTo>
                <a:lnTo>
                  <a:pt x="f7" y="f7"/>
                </a:lnTo>
                <a:close/>
              </a:path>
            </a:pathLst>
          </a:custGeom>
          <a:solidFill>
            <a:srgbClr val="5B9BD5"/>
          </a:solidFill>
          <a:ln cap="flat">
            <a:noFill/>
            <a:prstDash val="solid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sz="1800" b="0" i="0" u="none" strike="noStrike" kern="1200" cap="none" spc="0" baseline="0" dirty="0">
                <a:solidFill>
                  <a:srgbClr val="FFFFFF"/>
                </a:solidFill>
                <a:uFillTx/>
                <a:latin typeface="+mj-lt"/>
              </a:rPr>
              <a:t>Искаме цялостна система, която да оптимизира организационния процес</a:t>
            </a:r>
            <a:endParaRPr lang="en-US" sz="1800" b="0" i="0" u="none" strike="noStrike" kern="1200" cap="none" spc="0" baseline="0" dirty="0">
              <a:solidFill>
                <a:srgbClr val="FFFFFF"/>
              </a:solidFill>
              <a:uFillTx/>
              <a:latin typeface="+mj-lt"/>
            </a:endParaRPr>
          </a:p>
        </p:txBody>
      </p:sp>
      <p:sp>
        <p:nvSpPr>
          <p:cNvPr id="8" name="Title 1"/>
          <p:cNvSpPr txBox="1"/>
          <p:nvPr/>
        </p:nvSpPr>
        <p:spPr>
          <a:xfrm>
            <a:off x="633099" y="616223"/>
            <a:ext cx="8825660" cy="125892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/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sz="4800" b="1" i="0" u="none" strike="noStrike" kern="1200" cap="none" spc="0" baseline="0" dirty="0">
                <a:solidFill>
                  <a:srgbClr val="EBEBEB"/>
                </a:solidFill>
                <a:uFillTx/>
                <a:latin typeface="+mj-lt"/>
              </a:rPr>
              <a:t>Оптимизиране</a:t>
            </a:r>
            <a:r>
              <a:rPr lang="ru-RU" sz="4800" b="1" i="0" u="none" strike="noStrike" kern="1200" cap="none" spc="0" baseline="0" dirty="0">
                <a:solidFill>
                  <a:srgbClr val="EBEBEB"/>
                </a:solidFill>
                <a:uFillTx/>
                <a:latin typeface="+mj-lt"/>
              </a:rPr>
              <a:t> на времето</a:t>
            </a:r>
            <a:br>
              <a:rPr lang="ru-RU" sz="5400" b="0" i="0" u="none" strike="noStrike" kern="1200" cap="none" spc="0" baseline="0" dirty="0">
                <a:solidFill>
                  <a:srgbClr val="EBEBEB"/>
                </a:solidFill>
                <a:uFillTx/>
                <a:latin typeface="+mj-lt"/>
              </a:rPr>
            </a:br>
            <a:r>
              <a:rPr lang="bg-BG" sz="1800" b="0" i="1" u="none" strike="noStrike" kern="1200" cap="none" spc="0" baseline="0" dirty="0">
                <a:solidFill>
                  <a:srgbClr val="EBEBEB"/>
                </a:solidFill>
                <a:uFillTx/>
                <a:latin typeface="+mj-lt"/>
              </a:rPr>
              <a:t>Използвай</a:t>
            </a:r>
            <a:r>
              <a:rPr lang="ru-RU" sz="1800" b="0" i="1" u="none" strike="noStrike" kern="1200" cap="none" spc="0" baseline="0" dirty="0">
                <a:solidFill>
                  <a:srgbClr val="EBEBEB"/>
                </a:solidFill>
                <a:uFillTx/>
                <a:latin typeface="+mj-lt"/>
              </a:rPr>
              <a:t> правилно времето си за учене и постигни повече…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667932" y="616223"/>
            <a:ext cx="8825660" cy="1258927"/>
          </a:xfrm>
        </p:spPr>
        <p:txBody>
          <a:bodyPr/>
          <a:lstStyle/>
          <a:p>
            <a:pPr lvl="0"/>
            <a:r>
              <a:rPr lang="bg-BG" sz="4800" b="1" dirty="0"/>
              <a:t>Оптимизиране на времето</a:t>
            </a:r>
            <a:br>
              <a:rPr lang="en-US" dirty="0"/>
            </a:br>
            <a:r>
              <a:rPr lang="bg-BG" sz="1800" i="1" dirty="0"/>
              <a:t>Използвай правилно времето си за учене и постигни повече…</a:t>
            </a:r>
            <a:endParaRPr lang="en-US" sz="1800" i="1" dirty="0"/>
          </a:p>
        </p:txBody>
      </p:sp>
      <p:sp>
        <p:nvSpPr>
          <p:cNvPr id="3" name="TextBox 2"/>
          <p:cNvSpPr txBox="1"/>
          <p:nvPr/>
        </p:nvSpPr>
        <p:spPr>
          <a:xfrm>
            <a:off x="775255" y="1967944"/>
            <a:ext cx="3975655" cy="2677655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285750" marR="0" lvl="0" indent="-28575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sz="2400" b="0" i="0" u="none" strike="noStrike" kern="1200" cap="none" spc="0" baseline="0" dirty="0">
                <a:solidFill>
                  <a:srgbClr val="FFFFFF"/>
                </a:solidFill>
                <a:uFillTx/>
                <a:latin typeface="+mj-lt"/>
              </a:rPr>
              <a:t>Лесно управление на </a:t>
            </a:r>
            <a:r>
              <a:rPr lang="bg-BG" sz="2400" b="0" i="0" u="none" strike="noStrike" kern="0" cap="none" spc="0" baseline="0" dirty="0">
                <a:solidFill>
                  <a:srgbClr val="FFFFFF"/>
                </a:solidFill>
                <a:uFillTx/>
                <a:latin typeface="+mj-lt"/>
              </a:rPr>
              <a:t>време и информация</a:t>
            </a:r>
            <a:endParaRPr lang="en-US" sz="2400" b="0" i="0" u="none" strike="noStrike" kern="0" cap="none" spc="0" baseline="0" dirty="0">
              <a:solidFill>
                <a:srgbClr val="FFFFFF"/>
              </a:solidFill>
              <a:uFillTx/>
              <a:latin typeface="+mj-lt"/>
            </a:endParaRPr>
          </a:p>
          <a:p>
            <a:pPr marL="285750" marR="0" lvl="0" indent="-28575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sz="2400" b="0" i="0" u="none" strike="noStrike" kern="0" cap="none" spc="0" baseline="0" dirty="0">
                <a:solidFill>
                  <a:srgbClr val="FFFFFF"/>
                </a:solidFill>
                <a:uFillTx/>
                <a:latin typeface="+mj-lt"/>
              </a:rPr>
              <a:t>Всички колеги и приятели на един клик разстояние</a:t>
            </a:r>
          </a:p>
          <a:p>
            <a:pPr marL="285750" marR="0" lvl="0" indent="-28575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0" i="0" u="none" strike="noStrike" kern="0" cap="none" spc="0" baseline="0" dirty="0">
                <a:solidFill>
                  <a:srgbClr val="FFFFFF"/>
                </a:solidFill>
                <a:uFillTx/>
                <a:latin typeface="+mj-lt"/>
              </a:rPr>
              <a:t>Stay Updated</a:t>
            </a:r>
          </a:p>
          <a:p>
            <a:pPr marL="285750" marR="0" lvl="0" indent="-28575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sz="2400" b="0" i="0" u="none" strike="noStrike" kern="1200" cap="none" spc="0" baseline="0" dirty="0">
                <a:solidFill>
                  <a:srgbClr val="FFFFFF"/>
                </a:solidFill>
                <a:uFillTx/>
                <a:latin typeface="+mj-lt"/>
              </a:rPr>
              <a:t>Дигитално оценяване и обратна връзка на мига</a:t>
            </a:r>
            <a:endParaRPr lang="en-US" sz="2400" b="0" i="0" u="none" strike="noStrike" kern="1200" cap="none" spc="0" baseline="0" dirty="0">
              <a:solidFill>
                <a:srgbClr val="FFFFFF"/>
              </a:solidFill>
              <a:uFillTx/>
              <a:latin typeface="+mj-lt"/>
            </a:endParaRPr>
          </a:p>
        </p:txBody>
      </p:sp>
      <p:pic>
        <p:nvPicPr>
          <p:cNvPr id="4" name="Picture 4">
            <a:extLst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29804" y="1875160"/>
            <a:ext cx="6490255" cy="4326831"/>
          </a:xfrm>
          <a:prstGeom prst="rect">
            <a:avLst/>
          </a:prstGeom>
          <a:noFill/>
          <a:ln cap="flat"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4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0">
            <a:extLst/>
          </p:cNvPr>
          <p:cNvPicPr>
            <a:picLocks noChangeAspect="1"/>
          </p:cNvPicPr>
          <p:nvPr/>
        </p:nvPicPr>
        <p:blipFill>
          <a:blip r:embed="rId3"/>
          <a:srcRect l="13185" t="-1150" r="16361" b="1150"/>
          <a:stretch>
            <a:fillRect/>
          </a:stretch>
        </p:blipFill>
        <p:spPr>
          <a:xfrm>
            <a:off x="5257644" y="3352800"/>
            <a:ext cx="1983125" cy="1876525"/>
          </a:xfrm>
          <a:prstGeom prst="ellipse">
            <a:avLst/>
          </a:prstGeom>
          <a:noFill/>
          <a:ln cap="flat">
            <a:noFill/>
          </a:ln>
        </p:spPr>
      </p:pic>
      <p:pic>
        <p:nvPicPr>
          <p:cNvPr id="3" name="Picture 11">
            <a:extLst/>
          </p:cNvPr>
          <p:cNvPicPr>
            <a:picLocks noChangeAspect="1"/>
          </p:cNvPicPr>
          <p:nvPr/>
        </p:nvPicPr>
        <p:blipFill>
          <a:blip r:embed="rId4"/>
          <a:srcRect r="36445"/>
          <a:stretch>
            <a:fillRect/>
          </a:stretch>
        </p:blipFill>
        <p:spPr>
          <a:xfrm>
            <a:off x="6949952" y="4478172"/>
            <a:ext cx="1971545" cy="1919694"/>
          </a:xfrm>
          <a:prstGeom prst="ellipse">
            <a:avLst/>
          </a:prstGeom>
          <a:noFill/>
          <a:ln cap="flat">
            <a:noFill/>
          </a:ln>
        </p:spPr>
      </p:pic>
      <p:pic>
        <p:nvPicPr>
          <p:cNvPr id="4" name="Picture 12">
            <a:extLst/>
          </p:cNvPr>
          <p:cNvPicPr>
            <a:picLocks noChangeAspect="1"/>
          </p:cNvPicPr>
          <p:nvPr/>
        </p:nvPicPr>
        <p:blipFill>
          <a:blip r:embed="rId5"/>
          <a:srcRect l="33930"/>
          <a:stretch>
            <a:fillRect/>
          </a:stretch>
        </p:blipFill>
        <p:spPr>
          <a:xfrm>
            <a:off x="3734976" y="4277269"/>
            <a:ext cx="1821508" cy="1837936"/>
          </a:xfrm>
          <a:prstGeom prst="ellipse">
            <a:avLst/>
          </a:prstGeom>
          <a:noFill/>
          <a:ln cap="flat">
            <a:noFill/>
          </a:ln>
        </p:spPr>
      </p:pic>
      <p:sp>
        <p:nvSpPr>
          <p:cNvPr id="5" name="Rectangular Callout 16"/>
          <p:cNvSpPr/>
          <p:nvPr/>
        </p:nvSpPr>
        <p:spPr>
          <a:xfrm>
            <a:off x="8428765" y="3261363"/>
            <a:ext cx="3020994" cy="1282125"/>
          </a:xfrm>
          <a:custGeom>
            <a:avLst>
              <a:gd name="f0" fmla="val 1394"/>
              <a:gd name="f1" fmla="val 25725"/>
            </a:avLst>
            <a:gdLst>
              <a:gd name="f2" fmla="val 10800000"/>
              <a:gd name="f3" fmla="val 5400000"/>
              <a:gd name="f4" fmla="val 180"/>
              <a:gd name="f5" fmla="val w"/>
              <a:gd name="f6" fmla="val h"/>
              <a:gd name="f7" fmla="val 0"/>
              <a:gd name="f8" fmla="val 21600"/>
              <a:gd name="f9" fmla="+- 0 0 1"/>
              <a:gd name="f10" fmla="val 2147483647"/>
              <a:gd name="f11" fmla="val 3590"/>
              <a:gd name="f12" fmla="val 8970"/>
              <a:gd name="f13" fmla="val 12630"/>
              <a:gd name="f14" fmla="val 18010"/>
              <a:gd name="f15" fmla="val -2147483647"/>
              <a:gd name="f16" fmla="+- 0 0 180"/>
              <a:gd name="f17" fmla="*/ f5 1 21600"/>
              <a:gd name="f18" fmla="*/ f6 1 21600"/>
              <a:gd name="f19" fmla="+- f8 0 f7"/>
              <a:gd name="f20" fmla="pin -2147483647 f0 2147483647"/>
              <a:gd name="f21" fmla="pin -2147483647 f1 2147483647"/>
              <a:gd name="f22" fmla="*/ f16 f2 1"/>
              <a:gd name="f23" fmla="val f20"/>
              <a:gd name="f24" fmla="val f21"/>
              <a:gd name="f25" fmla="*/ f19 1 21600"/>
              <a:gd name="f26" fmla="*/ f20 f17 1"/>
              <a:gd name="f27" fmla="*/ f21 f18 1"/>
              <a:gd name="f28" fmla="*/ f22 1 f4"/>
              <a:gd name="f29" fmla="+- f23 0 10800"/>
              <a:gd name="f30" fmla="+- f24 0 10800"/>
              <a:gd name="f31" fmla="+- f24 0 21600"/>
              <a:gd name="f32" fmla="+- f23 0 21600"/>
              <a:gd name="f33" fmla="*/ 0 f25 1"/>
              <a:gd name="f34" fmla="*/ 21600 f25 1"/>
              <a:gd name="f35" fmla="*/ f23 f17 1"/>
              <a:gd name="f36" fmla="*/ f24 f18 1"/>
              <a:gd name="f37" fmla="+- f28 0 f3"/>
              <a:gd name="f38" fmla="abs f29"/>
              <a:gd name="f39" fmla="abs f30"/>
              <a:gd name="f40" fmla="*/ f33 1 f25"/>
              <a:gd name="f41" fmla="*/ f34 1 f25"/>
              <a:gd name="f42" fmla="+- f38 0 f39"/>
              <a:gd name="f43" fmla="+- f39 0 f38"/>
              <a:gd name="f44" fmla="*/ f40 f17 1"/>
              <a:gd name="f45" fmla="*/ f41 f17 1"/>
              <a:gd name="f46" fmla="*/ f41 f18 1"/>
              <a:gd name="f47" fmla="*/ f40 f18 1"/>
              <a:gd name="f48" fmla="?: f30 f9 f42"/>
              <a:gd name="f49" fmla="?: f30 f42 f9"/>
              <a:gd name="f50" fmla="?: f29 f9 f43"/>
              <a:gd name="f51" fmla="?: f29 f43 f9"/>
              <a:gd name="f52" fmla="?: f23 f9 f48"/>
              <a:gd name="f53" fmla="?: f23 f9 f49"/>
              <a:gd name="f54" fmla="?: f31 f50 f9"/>
              <a:gd name="f55" fmla="?: f31 f51 f9"/>
              <a:gd name="f56" fmla="?: f32 f49 f9"/>
              <a:gd name="f57" fmla="?: f32 f48 f9"/>
              <a:gd name="f58" fmla="?: f24 f9 f51"/>
              <a:gd name="f59" fmla="?: f24 f9 f50"/>
              <a:gd name="f60" fmla="?: f52 f23 0"/>
              <a:gd name="f61" fmla="?: f52 f24 6280"/>
              <a:gd name="f62" fmla="?: f53 f23 0"/>
              <a:gd name="f63" fmla="?: f53 f24 15320"/>
              <a:gd name="f64" fmla="?: f54 f23 6280"/>
              <a:gd name="f65" fmla="?: f54 f24 21600"/>
              <a:gd name="f66" fmla="?: f55 f23 15320"/>
              <a:gd name="f67" fmla="?: f55 f24 21600"/>
              <a:gd name="f68" fmla="?: f56 f23 21600"/>
              <a:gd name="f69" fmla="?: f56 f24 15320"/>
              <a:gd name="f70" fmla="?: f57 f23 21600"/>
              <a:gd name="f71" fmla="?: f57 f24 6280"/>
              <a:gd name="f72" fmla="?: f58 f23 15320"/>
              <a:gd name="f73" fmla="?: f58 f24 0"/>
              <a:gd name="f74" fmla="?: f59 f23 6280"/>
              <a:gd name="f75" fmla="?: f59 f24 0"/>
            </a:gdLst>
            <a:ahLst>
              <a:ahXY gdRefX="f0" minX="f15" maxX="f10" gdRefY="f1" minY="f15" maxY="f10">
                <a:pos x="f26" y="f2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7">
                <a:pos x="f35" y="f36"/>
              </a:cxn>
            </a:cxnLst>
            <a:rect l="f44" t="f47" r="f45" b="f46"/>
            <a:pathLst>
              <a:path w="21600" h="21600">
                <a:moveTo>
                  <a:pt x="f7" y="f7"/>
                </a:moveTo>
                <a:lnTo>
                  <a:pt x="f7" y="f11"/>
                </a:lnTo>
                <a:lnTo>
                  <a:pt x="f60" y="f61"/>
                </a:lnTo>
                <a:lnTo>
                  <a:pt x="f7" y="f12"/>
                </a:lnTo>
                <a:lnTo>
                  <a:pt x="f7" y="f13"/>
                </a:lnTo>
                <a:lnTo>
                  <a:pt x="f62" y="f63"/>
                </a:lnTo>
                <a:lnTo>
                  <a:pt x="f7" y="f14"/>
                </a:lnTo>
                <a:lnTo>
                  <a:pt x="f7" y="f8"/>
                </a:lnTo>
                <a:lnTo>
                  <a:pt x="f11" y="f8"/>
                </a:lnTo>
                <a:lnTo>
                  <a:pt x="f64" y="f65"/>
                </a:lnTo>
                <a:lnTo>
                  <a:pt x="f12" y="f8"/>
                </a:lnTo>
                <a:lnTo>
                  <a:pt x="f13" y="f8"/>
                </a:lnTo>
                <a:lnTo>
                  <a:pt x="f66" y="f67"/>
                </a:lnTo>
                <a:lnTo>
                  <a:pt x="f14" y="f8"/>
                </a:lnTo>
                <a:lnTo>
                  <a:pt x="f8" y="f8"/>
                </a:lnTo>
                <a:lnTo>
                  <a:pt x="f8" y="f14"/>
                </a:lnTo>
                <a:lnTo>
                  <a:pt x="f68" y="f69"/>
                </a:lnTo>
                <a:lnTo>
                  <a:pt x="f8" y="f13"/>
                </a:lnTo>
                <a:lnTo>
                  <a:pt x="f8" y="f12"/>
                </a:lnTo>
                <a:lnTo>
                  <a:pt x="f70" y="f71"/>
                </a:lnTo>
                <a:lnTo>
                  <a:pt x="f8" y="f11"/>
                </a:lnTo>
                <a:lnTo>
                  <a:pt x="f8" y="f7"/>
                </a:lnTo>
                <a:lnTo>
                  <a:pt x="f14" y="f7"/>
                </a:lnTo>
                <a:lnTo>
                  <a:pt x="f72" y="f73"/>
                </a:lnTo>
                <a:lnTo>
                  <a:pt x="f13" y="f7"/>
                </a:lnTo>
                <a:lnTo>
                  <a:pt x="f12" y="f7"/>
                </a:lnTo>
                <a:lnTo>
                  <a:pt x="f74" y="f75"/>
                </a:lnTo>
                <a:lnTo>
                  <a:pt x="f11" y="f7"/>
                </a:lnTo>
                <a:lnTo>
                  <a:pt x="f7" y="f7"/>
                </a:lnTo>
                <a:close/>
              </a:path>
            </a:pathLst>
          </a:custGeom>
          <a:solidFill>
            <a:srgbClr val="5B9BD5"/>
          </a:solidFill>
          <a:ln cap="flat">
            <a:noFill/>
            <a:prstDash val="solid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sz="1800" b="0" i="0" u="none" strike="noStrike" kern="1200" cap="none" spc="0" baseline="0" dirty="0">
                <a:solidFill>
                  <a:srgbClr val="FFFFFF"/>
                </a:solidFill>
                <a:uFillTx/>
                <a:latin typeface="+mj-lt"/>
              </a:rPr>
              <a:t>Искам да имам достъп до всяко едно решение, което би подобрило учебния процес</a:t>
            </a:r>
            <a:endParaRPr lang="en-US" sz="1800" b="0" i="0" u="none" strike="noStrike" kern="1200" cap="none" spc="0" baseline="0" dirty="0">
              <a:solidFill>
                <a:srgbClr val="FFFFFF"/>
              </a:solidFill>
              <a:uFillTx/>
              <a:latin typeface="+mj-lt"/>
            </a:endParaRPr>
          </a:p>
        </p:txBody>
      </p:sp>
      <p:sp>
        <p:nvSpPr>
          <p:cNvPr id="6" name="Rectangular Callout 17"/>
          <p:cNvSpPr/>
          <p:nvPr/>
        </p:nvSpPr>
        <p:spPr>
          <a:xfrm>
            <a:off x="810524" y="3784921"/>
            <a:ext cx="3020994" cy="922574"/>
          </a:xfrm>
          <a:custGeom>
            <a:avLst>
              <a:gd name="f0" fmla="val 20512"/>
              <a:gd name="f1" fmla="val 26159"/>
            </a:avLst>
            <a:gdLst>
              <a:gd name="f2" fmla="val 10800000"/>
              <a:gd name="f3" fmla="val 5400000"/>
              <a:gd name="f4" fmla="val 180"/>
              <a:gd name="f5" fmla="val w"/>
              <a:gd name="f6" fmla="val h"/>
              <a:gd name="f7" fmla="val 0"/>
              <a:gd name="f8" fmla="val 21600"/>
              <a:gd name="f9" fmla="+- 0 0 1"/>
              <a:gd name="f10" fmla="val 2147483647"/>
              <a:gd name="f11" fmla="val 3590"/>
              <a:gd name="f12" fmla="val 8970"/>
              <a:gd name="f13" fmla="val 12630"/>
              <a:gd name="f14" fmla="val 18010"/>
              <a:gd name="f15" fmla="val -2147483647"/>
              <a:gd name="f16" fmla="+- 0 0 180"/>
              <a:gd name="f17" fmla="*/ f5 1 21600"/>
              <a:gd name="f18" fmla="*/ f6 1 21600"/>
              <a:gd name="f19" fmla="+- f8 0 f7"/>
              <a:gd name="f20" fmla="pin -2147483647 f0 2147483647"/>
              <a:gd name="f21" fmla="pin -2147483647 f1 2147483647"/>
              <a:gd name="f22" fmla="*/ f16 f2 1"/>
              <a:gd name="f23" fmla="val f20"/>
              <a:gd name="f24" fmla="val f21"/>
              <a:gd name="f25" fmla="*/ f19 1 21600"/>
              <a:gd name="f26" fmla="*/ f20 f17 1"/>
              <a:gd name="f27" fmla="*/ f21 f18 1"/>
              <a:gd name="f28" fmla="*/ f22 1 f4"/>
              <a:gd name="f29" fmla="+- f23 0 10800"/>
              <a:gd name="f30" fmla="+- f24 0 10800"/>
              <a:gd name="f31" fmla="+- f24 0 21600"/>
              <a:gd name="f32" fmla="+- f23 0 21600"/>
              <a:gd name="f33" fmla="*/ 0 f25 1"/>
              <a:gd name="f34" fmla="*/ 21600 f25 1"/>
              <a:gd name="f35" fmla="*/ f23 f17 1"/>
              <a:gd name="f36" fmla="*/ f24 f18 1"/>
              <a:gd name="f37" fmla="+- f28 0 f3"/>
              <a:gd name="f38" fmla="abs f29"/>
              <a:gd name="f39" fmla="abs f30"/>
              <a:gd name="f40" fmla="*/ f33 1 f25"/>
              <a:gd name="f41" fmla="*/ f34 1 f25"/>
              <a:gd name="f42" fmla="+- f38 0 f39"/>
              <a:gd name="f43" fmla="+- f39 0 f38"/>
              <a:gd name="f44" fmla="*/ f40 f17 1"/>
              <a:gd name="f45" fmla="*/ f41 f17 1"/>
              <a:gd name="f46" fmla="*/ f41 f18 1"/>
              <a:gd name="f47" fmla="*/ f40 f18 1"/>
              <a:gd name="f48" fmla="?: f30 f9 f42"/>
              <a:gd name="f49" fmla="?: f30 f42 f9"/>
              <a:gd name="f50" fmla="?: f29 f9 f43"/>
              <a:gd name="f51" fmla="?: f29 f43 f9"/>
              <a:gd name="f52" fmla="?: f23 f9 f48"/>
              <a:gd name="f53" fmla="?: f23 f9 f49"/>
              <a:gd name="f54" fmla="?: f31 f50 f9"/>
              <a:gd name="f55" fmla="?: f31 f51 f9"/>
              <a:gd name="f56" fmla="?: f32 f49 f9"/>
              <a:gd name="f57" fmla="?: f32 f48 f9"/>
              <a:gd name="f58" fmla="?: f24 f9 f51"/>
              <a:gd name="f59" fmla="?: f24 f9 f50"/>
              <a:gd name="f60" fmla="?: f52 f23 0"/>
              <a:gd name="f61" fmla="?: f52 f24 6280"/>
              <a:gd name="f62" fmla="?: f53 f23 0"/>
              <a:gd name="f63" fmla="?: f53 f24 15320"/>
              <a:gd name="f64" fmla="?: f54 f23 6280"/>
              <a:gd name="f65" fmla="?: f54 f24 21600"/>
              <a:gd name="f66" fmla="?: f55 f23 15320"/>
              <a:gd name="f67" fmla="?: f55 f24 21600"/>
              <a:gd name="f68" fmla="?: f56 f23 21600"/>
              <a:gd name="f69" fmla="?: f56 f24 15320"/>
              <a:gd name="f70" fmla="?: f57 f23 21600"/>
              <a:gd name="f71" fmla="?: f57 f24 6280"/>
              <a:gd name="f72" fmla="?: f58 f23 15320"/>
              <a:gd name="f73" fmla="?: f58 f24 0"/>
              <a:gd name="f74" fmla="?: f59 f23 6280"/>
              <a:gd name="f75" fmla="?: f59 f24 0"/>
            </a:gdLst>
            <a:ahLst>
              <a:ahXY gdRefX="f0" minX="f15" maxX="f10" gdRefY="f1" minY="f15" maxY="f10">
                <a:pos x="f26" y="f2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7">
                <a:pos x="f35" y="f36"/>
              </a:cxn>
            </a:cxnLst>
            <a:rect l="f44" t="f47" r="f45" b="f46"/>
            <a:pathLst>
              <a:path w="21600" h="21600">
                <a:moveTo>
                  <a:pt x="f7" y="f7"/>
                </a:moveTo>
                <a:lnTo>
                  <a:pt x="f7" y="f11"/>
                </a:lnTo>
                <a:lnTo>
                  <a:pt x="f60" y="f61"/>
                </a:lnTo>
                <a:lnTo>
                  <a:pt x="f7" y="f12"/>
                </a:lnTo>
                <a:lnTo>
                  <a:pt x="f7" y="f13"/>
                </a:lnTo>
                <a:lnTo>
                  <a:pt x="f62" y="f63"/>
                </a:lnTo>
                <a:lnTo>
                  <a:pt x="f7" y="f14"/>
                </a:lnTo>
                <a:lnTo>
                  <a:pt x="f7" y="f8"/>
                </a:lnTo>
                <a:lnTo>
                  <a:pt x="f11" y="f8"/>
                </a:lnTo>
                <a:lnTo>
                  <a:pt x="f64" y="f65"/>
                </a:lnTo>
                <a:lnTo>
                  <a:pt x="f12" y="f8"/>
                </a:lnTo>
                <a:lnTo>
                  <a:pt x="f13" y="f8"/>
                </a:lnTo>
                <a:lnTo>
                  <a:pt x="f66" y="f67"/>
                </a:lnTo>
                <a:lnTo>
                  <a:pt x="f14" y="f8"/>
                </a:lnTo>
                <a:lnTo>
                  <a:pt x="f8" y="f8"/>
                </a:lnTo>
                <a:lnTo>
                  <a:pt x="f8" y="f14"/>
                </a:lnTo>
                <a:lnTo>
                  <a:pt x="f68" y="f69"/>
                </a:lnTo>
                <a:lnTo>
                  <a:pt x="f8" y="f13"/>
                </a:lnTo>
                <a:lnTo>
                  <a:pt x="f8" y="f12"/>
                </a:lnTo>
                <a:lnTo>
                  <a:pt x="f70" y="f71"/>
                </a:lnTo>
                <a:lnTo>
                  <a:pt x="f8" y="f11"/>
                </a:lnTo>
                <a:lnTo>
                  <a:pt x="f8" y="f7"/>
                </a:lnTo>
                <a:lnTo>
                  <a:pt x="f14" y="f7"/>
                </a:lnTo>
                <a:lnTo>
                  <a:pt x="f72" y="f73"/>
                </a:lnTo>
                <a:lnTo>
                  <a:pt x="f13" y="f7"/>
                </a:lnTo>
                <a:lnTo>
                  <a:pt x="f12" y="f7"/>
                </a:lnTo>
                <a:lnTo>
                  <a:pt x="f74" y="f75"/>
                </a:lnTo>
                <a:lnTo>
                  <a:pt x="f11" y="f7"/>
                </a:lnTo>
                <a:lnTo>
                  <a:pt x="f7" y="f7"/>
                </a:lnTo>
                <a:close/>
              </a:path>
            </a:pathLst>
          </a:custGeom>
          <a:solidFill>
            <a:srgbClr val="5B9BD5"/>
          </a:solidFill>
          <a:ln cap="flat">
            <a:noFill/>
            <a:prstDash val="solid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sz="1800" b="0" i="0" u="none" strike="noStrike" kern="1200" cap="none" spc="0" baseline="0" dirty="0">
                <a:solidFill>
                  <a:srgbClr val="FFFFFF"/>
                </a:solidFill>
                <a:uFillTx/>
                <a:latin typeface="+mj-lt"/>
              </a:rPr>
              <a:t>Искам да имам достъп до последните технологични решения</a:t>
            </a:r>
            <a:endParaRPr lang="en-US" sz="1800" b="0" i="0" u="none" strike="noStrike" kern="1200" cap="none" spc="0" baseline="0" dirty="0">
              <a:solidFill>
                <a:srgbClr val="FFFFFF"/>
              </a:solidFill>
              <a:uFillTx/>
              <a:latin typeface="+mj-lt"/>
            </a:endParaRPr>
          </a:p>
        </p:txBody>
      </p:sp>
      <p:sp>
        <p:nvSpPr>
          <p:cNvPr id="7" name="Rectangular Callout 18"/>
          <p:cNvSpPr/>
          <p:nvPr/>
        </p:nvSpPr>
        <p:spPr>
          <a:xfrm>
            <a:off x="7198632" y="1980453"/>
            <a:ext cx="3924339" cy="701902"/>
          </a:xfrm>
          <a:custGeom>
            <a:avLst>
              <a:gd name="f0" fmla="val -4976"/>
              <a:gd name="f1" fmla="val 47809"/>
            </a:avLst>
            <a:gdLst>
              <a:gd name="f2" fmla="val 10800000"/>
              <a:gd name="f3" fmla="val 5400000"/>
              <a:gd name="f4" fmla="val 180"/>
              <a:gd name="f5" fmla="val w"/>
              <a:gd name="f6" fmla="val h"/>
              <a:gd name="f7" fmla="val 0"/>
              <a:gd name="f8" fmla="val 21600"/>
              <a:gd name="f9" fmla="+- 0 0 1"/>
              <a:gd name="f10" fmla="val 2147483647"/>
              <a:gd name="f11" fmla="val 3590"/>
              <a:gd name="f12" fmla="val 8970"/>
              <a:gd name="f13" fmla="val 12630"/>
              <a:gd name="f14" fmla="val 18010"/>
              <a:gd name="f15" fmla="val -2147483647"/>
              <a:gd name="f16" fmla="+- 0 0 180"/>
              <a:gd name="f17" fmla="*/ f5 1 21600"/>
              <a:gd name="f18" fmla="*/ f6 1 21600"/>
              <a:gd name="f19" fmla="+- f8 0 f7"/>
              <a:gd name="f20" fmla="pin -2147483647 f0 2147483647"/>
              <a:gd name="f21" fmla="pin -2147483647 f1 2147483647"/>
              <a:gd name="f22" fmla="*/ f16 f2 1"/>
              <a:gd name="f23" fmla="val f20"/>
              <a:gd name="f24" fmla="val f21"/>
              <a:gd name="f25" fmla="*/ f19 1 21600"/>
              <a:gd name="f26" fmla="*/ f20 f17 1"/>
              <a:gd name="f27" fmla="*/ f21 f18 1"/>
              <a:gd name="f28" fmla="*/ f22 1 f4"/>
              <a:gd name="f29" fmla="+- f23 0 10800"/>
              <a:gd name="f30" fmla="+- f24 0 10800"/>
              <a:gd name="f31" fmla="+- f24 0 21600"/>
              <a:gd name="f32" fmla="+- f23 0 21600"/>
              <a:gd name="f33" fmla="*/ 0 f25 1"/>
              <a:gd name="f34" fmla="*/ 21600 f25 1"/>
              <a:gd name="f35" fmla="*/ f23 f17 1"/>
              <a:gd name="f36" fmla="*/ f24 f18 1"/>
              <a:gd name="f37" fmla="+- f28 0 f3"/>
              <a:gd name="f38" fmla="abs f29"/>
              <a:gd name="f39" fmla="abs f30"/>
              <a:gd name="f40" fmla="*/ f33 1 f25"/>
              <a:gd name="f41" fmla="*/ f34 1 f25"/>
              <a:gd name="f42" fmla="+- f38 0 f39"/>
              <a:gd name="f43" fmla="+- f39 0 f38"/>
              <a:gd name="f44" fmla="*/ f40 f17 1"/>
              <a:gd name="f45" fmla="*/ f41 f17 1"/>
              <a:gd name="f46" fmla="*/ f41 f18 1"/>
              <a:gd name="f47" fmla="*/ f40 f18 1"/>
              <a:gd name="f48" fmla="?: f30 f9 f42"/>
              <a:gd name="f49" fmla="?: f30 f42 f9"/>
              <a:gd name="f50" fmla="?: f29 f9 f43"/>
              <a:gd name="f51" fmla="?: f29 f43 f9"/>
              <a:gd name="f52" fmla="?: f23 f9 f48"/>
              <a:gd name="f53" fmla="?: f23 f9 f49"/>
              <a:gd name="f54" fmla="?: f31 f50 f9"/>
              <a:gd name="f55" fmla="?: f31 f51 f9"/>
              <a:gd name="f56" fmla="?: f32 f49 f9"/>
              <a:gd name="f57" fmla="?: f32 f48 f9"/>
              <a:gd name="f58" fmla="?: f24 f9 f51"/>
              <a:gd name="f59" fmla="?: f24 f9 f50"/>
              <a:gd name="f60" fmla="?: f52 f23 0"/>
              <a:gd name="f61" fmla="?: f52 f24 6280"/>
              <a:gd name="f62" fmla="?: f53 f23 0"/>
              <a:gd name="f63" fmla="?: f53 f24 15320"/>
              <a:gd name="f64" fmla="?: f54 f23 6280"/>
              <a:gd name="f65" fmla="?: f54 f24 21600"/>
              <a:gd name="f66" fmla="?: f55 f23 15320"/>
              <a:gd name="f67" fmla="?: f55 f24 21600"/>
              <a:gd name="f68" fmla="?: f56 f23 21600"/>
              <a:gd name="f69" fmla="?: f56 f24 15320"/>
              <a:gd name="f70" fmla="?: f57 f23 21600"/>
              <a:gd name="f71" fmla="?: f57 f24 6280"/>
              <a:gd name="f72" fmla="?: f58 f23 15320"/>
              <a:gd name="f73" fmla="?: f58 f24 0"/>
              <a:gd name="f74" fmla="?: f59 f23 6280"/>
              <a:gd name="f75" fmla="?: f59 f24 0"/>
            </a:gdLst>
            <a:ahLst>
              <a:ahXY gdRefX="f0" minX="f15" maxX="f10" gdRefY="f1" minY="f15" maxY="f10">
                <a:pos x="f26" y="f2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7">
                <a:pos x="f35" y="f36"/>
              </a:cxn>
            </a:cxnLst>
            <a:rect l="f44" t="f47" r="f45" b="f46"/>
            <a:pathLst>
              <a:path w="21600" h="21600">
                <a:moveTo>
                  <a:pt x="f7" y="f7"/>
                </a:moveTo>
                <a:lnTo>
                  <a:pt x="f7" y="f11"/>
                </a:lnTo>
                <a:lnTo>
                  <a:pt x="f60" y="f61"/>
                </a:lnTo>
                <a:lnTo>
                  <a:pt x="f7" y="f12"/>
                </a:lnTo>
                <a:lnTo>
                  <a:pt x="f7" y="f13"/>
                </a:lnTo>
                <a:lnTo>
                  <a:pt x="f62" y="f63"/>
                </a:lnTo>
                <a:lnTo>
                  <a:pt x="f7" y="f14"/>
                </a:lnTo>
                <a:lnTo>
                  <a:pt x="f7" y="f8"/>
                </a:lnTo>
                <a:lnTo>
                  <a:pt x="f11" y="f8"/>
                </a:lnTo>
                <a:lnTo>
                  <a:pt x="f64" y="f65"/>
                </a:lnTo>
                <a:lnTo>
                  <a:pt x="f12" y="f8"/>
                </a:lnTo>
                <a:lnTo>
                  <a:pt x="f13" y="f8"/>
                </a:lnTo>
                <a:lnTo>
                  <a:pt x="f66" y="f67"/>
                </a:lnTo>
                <a:lnTo>
                  <a:pt x="f14" y="f8"/>
                </a:lnTo>
                <a:lnTo>
                  <a:pt x="f8" y="f8"/>
                </a:lnTo>
                <a:lnTo>
                  <a:pt x="f8" y="f14"/>
                </a:lnTo>
                <a:lnTo>
                  <a:pt x="f68" y="f69"/>
                </a:lnTo>
                <a:lnTo>
                  <a:pt x="f8" y="f13"/>
                </a:lnTo>
                <a:lnTo>
                  <a:pt x="f8" y="f12"/>
                </a:lnTo>
                <a:lnTo>
                  <a:pt x="f70" y="f71"/>
                </a:lnTo>
                <a:lnTo>
                  <a:pt x="f8" y="f11"/>
                </a:lnTo>
                <a:lnTo>
                  <a:pt x="f8" y="f7"/>
                </a:lnTo>
                <a:lnTo>
                  <a:pt x="f14" y="f7"/>
                </a:lnTo>
                <a:lnTo>
                  <a:pt x="f72" y="f73"/>
                </a:lnTo>
                <a:lnTo>
                  <a:pt x="f13" y="f7"/>
                </a:lnTo>
                <a:lnTo>
                  <a:pt x="f12" y="f7"/>
                </a:lnTo>
                <a:lnTo>
                  <a:pt x="f74" y="f75"/>
                </a:lnTo>
                <a:lnTo>
                  <a:pt x="f11" y="f7"/>
                </a:lnTo>
                <a:lnTo>
                  <a:pt x="f7" y="f7"/>
                </a:lnTo>
                <a:close/>
              </a:path>
            </a:pathLst>
          </a:custGeom>
          <a:solidFill>
            <a:srgbClr val="5B9BD5"/>
          </a:solidFill>
          <a:ln cap="flat">
            <a:noFill/>
            <a:prstDash val="solid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sz="1800" b="0" i="0" u="none" strike="noStrike" kern="1200" cap="none" spc="0" baseline="0" dirty="0">
                <a:solidFill>
                  <a:srgbClr val="FFFFFF"/>
                </a:solidFill>
                <a:uFillTx/>
                <a:latin typeface="+mj-lt"/>
              </a:rPr>
              <a:t>Искаме продуктивност на разумна цена </a:t>
            </a:r>
            <a:endParaRPr lang="en-US" sz="1800" b="0" i="0" u="none" strike="noStrike" kern="1200" cap="none" spc="0" baseline="0" dirty="0">
              <a:solidFill>
                <a:srgbClr val="FFFFFF"/>
              </a:solidFill>
              <a:uFillTx/>
              <a:latin typeface="+mj-lt"/>
            </a:endParaRPr>
          </a:p>
        </p:txBody>
      </p:sp>
      <p:sp>
        <p:nvSpPr>
          <p:cNvPr id="8" name="Title 1"/>
          <p:cNvSpPr txBox="1"/>
          <p:nvPr/>
        </p:nvSpPr>
        <p:spPr>
          <a:xfrm>
            <a:off x="667932" y="616223"/>
            <a:ext cx="8825660" cy="125892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/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sz="4800" b="1" i="0" u="none" strike="noStrike" kern="1200" cap="none" spc="0" baseline="0" dirty="0">
                <a:solidFill>
                  <a:srgbClr val="EBEBEB"/>
                </a:solidFill>
                <a:uFillTx/>
                <a:latin typeface="+mj-lt"/>
              </a:rPr>
              <a:t>Намаляване на разходите</a:t>
            </a:r>
            <a:r>
              <a:rPr lang="bg-BG" sz="5400" b="0" i="0" u="none" strike="noStrike" kern="1200" cap="none" spc="0" baseline="0" dirty="0">
                <a:solidFill>
                  <a:srgbClr val="EBEBEB"/>
                </a:solidFill>
                <a:uFillTx/>
                <a:latin typeface="+mj-lt"/>
              </a:rPr>
              <a:t>	</a:t>
            </a:r>
            <a:br>
              <a:rPr lang="bg-BG" sz="5400" b="0" i="0" u="none" strike="noStrike" kern="1200" cap="none" spc="0" baseline="0" dirty="0">
                <a:solidFill>
                  <a:srgbClr val="EBEBEB"/>
                </a:solidFill>
                <a:uFillTx/>
                <a:latin typeface="+mj-lt"/>
              </a:rPr>
            </a:br>
            <a:r>
              <a:rPr lang="bg-BG" sz="1800" b="0" i="1" u="none" strike="noStrike" kern="1200" cap="none" spc="0" baseline="0" dirty="0">
                <a:solidFill>
                  <a:srgbClr val="EBEBEB"/>
                </a:solidFill>
                <a:uFillTx/>
                <a:latin typeface="+mj-lt"/>
              </a:rPr>
              <a:t>Пести…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667932" y="616223"/>
            <a:ext cx="8825660" cy="1258927"/>
          </a:xfrm>
        </p:spPr>
        <p:txBody>
          <a:bodyPr/>
          <a:lstStyle/>
          <a:p>
            <a:pPr lvl="0"/>
            <a:r>
              <a:rPr lang="bg-BG" sz="4800" b="1" dirty="0"/>
              <a:t>Намаляване на разходите</a:t>
            </a:r>
            <a:r>
              <a:rPr lang="en-US" dirty="0"/>
              <a:t>	</a:t>
            </a:r>
            <a:br>
              <a:rPr lang="en-US" dirty="0"/>
            </a:br>
            <a:r>
              <a:rPr lang="bg-BG" sz="1800" i="1" dirty="0"/>
              <a:t>Пести…</a:t>
            </a:r>
            <a:endParaRPr lang="en-US" sz="1800" i="1" dirty="0"/>
          </a:p>
        </p:txBody>
      </p:sp>
      <p:sp>
        <p:nvSpPr>
          <p:cNvPr id="3" name="TextBox 2"/>
          <p:cNvSpPr txBox="1"/>
          <p:nvPr/>
        </p:nvSpPr>
        <p:spPr>
          <a:xfrm>
            <a:off x="785195" y="2007702"/>
            <a:ext cx="3707297" cy="156966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285750" marR="0" lvl="0" indent="-28575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sz="2400" b="0" i="0" u="none" strike="noStrike" kern="0" cap="none" spc="0" baseline="0" dirty="0">
                <a:solidFill>
                  <a:srgbClr val="FFFFFF"/>
                </a:solidFill>
                <a:uFillTx/>
                <a:latin typeface="+mj-lt"/>
              </a:rPr>
              <a:t>Взаимна инвестиция в образованието</a:t>
            </a:r>
            <a:endParaRPr lang="bg-BG" sz="2400" b="0" i="0" u="none" strike="noStrike" kern="1200" cap="none" spc="0" baseline="0" dirty="0">
              <a:solidFill>
                <a:srgbClr val="FFFFFF"/>
              </a:solidFill>
              <a:uFillTx/>
              <a:latin typeface="+mj-lt"/>
            </a:endParaRPr>
          </a:p>
          <a:p>
            <a:pPr marL="285750" marR="0" lvl="0" indent="-28575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sz="2400" b="0" i="0" u="none" strike="noStrike" kern="0" cap="none" spc="0" baseline="0" dirty="0">
                <a:solidFill>
                  <a:srgbClr val="FFFFFF"/>
                </a:solidFill>
                <a:uFillTx/>
                <a:latin typeface="+mj-lt"/>
              </a:rPr>
              <a:t>Преференциални условия </a:t>
            </a:r>
          </a:p>
        </p:txBody>
      </p:sp>
      <p:pic>
        <p:nvPicPr>
          <p:cNvPr id="4" name="Picture 3">
            <a:extLst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6203" y="1564474"/>
            <a:ext cx="6545503" cy="4359246"/>
          </a:xfrm>
          <a:prstGeom prst="rect">
            <a:avLst/>
          </a:prstGeom>
          <a:noFill/>
          <a:ln cap="flat"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>
            <a:extLst/>
          </p:cNvPr>
          <p:cNvPicPr>
            <a:picLocks noChangeAspect="1"/>
          </p:cNvPicPr>
          <p:nvPr/>
        </p:nvPicPr>
        <p:blipFill>
          <a:blip r:embed="rId3"/>
          <a:srcRect l="25179" t="21216" r="7202" b="10530"/>
          <a:stretch>
            <a:fillRect/>
          </a:stretch>
        </p:blipFill>
        <p:spPr>
          <a:xfrm>
            <a:off x="0" y="0"/>
            <a:ext cx="12191996" cy="6922392"/>
          </a:xfrm>
          <a:prstGeom prst="rect">
            <a:avLst/>
          </a:prstGeom>
          <a:noFill/>
          <a:ln cap="flat"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3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1154951" y="649626"/>
            <a:ext cx="8825660" cy="809719"/>
          </a:xfrm>
        </p:spPr>
        <p:txBody>
          <a:bodyPr/>
          <a:lstStyle/>
          <a:p>
            <a:pPr lvl="0"/>
            <a:r>
              <a:rPr lang="en-US" sz="4800" b="1" dirty="0"/>
              <a:t>Microsoft</a:t>
            </a:r>
            <a:br>
              <a:rPr lang="en-US" sz="4000" dirty="0"/>
            </a:br>
            <a:r>
              <a:rPr lang="bg-BG" sz="1800" i="1" dirty="0"/>
              <a:t>Избери най-доброто…</a:t>
            </a:r>
            <a:endParaRPr lang="en-US" sz="1800" i="1" dirty="0"/>
          </a:p>
        </p:txBody>
      </p:sp>
      <p:sp>
        <p:nvSpPr>
          <p:cNvPr id="3" name="TextBox 4"/>
          <p:cNvSpPr txBox="1"/>
          <p:nvPr/>
        </p:nvSpPr>
        <p:spPr>
          <a:xfrm>
            <a:off x="7477652" y="2202844"/>
            <a:ext cx="3071817" cy="203132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800" b="0" i="0" u="none" strike="noStrike" kern="1200" cap="none" spc="0" baseline="0" dirty="0">
                <a:solidFill>
                  <a:srgbClr val="FFFFFF"/>
                </a:solidFill>
                <a:uFillTx/>
                <a:latin typeface="+mj-lt"/>
              </a:rPr>
              <a:t>Microsoft:</a:t>
            </a:r>
          </a:p>
          <a:p>
            <a:pPr marL="285750" marR="0" lvl="0" indent="-28575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sz="1800" b="0" i="0" u="none" strike="noStrike" kern="1200" cap="none" spc="0" baseline="0" dirty="0">
                <a:solidFill>
                  <a:srgbClr val="FFFFFF"/>
                </a:solidFill>
                <a:uFillTx/>
                <a:latin typeface="+mj-lt"/>
              </a:rPr>
              <a:t>Цялостни</a:t>
            </a:r>
            <a:r>
              <a:rPr lang="bg-BG" sz="1800" b="0" i="0" u="none" strike="noStrike" kern="0" cap="none" spc="0" baseline="0" dirty="0">
                <a:solidFill>
                  <a:srgbClr val="FFFFFF"/>
                </a:solidFill>
                <a:uFillTx/>
                <a:latin typeface="+mj-lt"/>
              </a:rPr>
              <a:t> иновативни решения за образователната система</a:t>
            </a:r>
          </a:p>
          <a:p>
            <a:pPr marL="285750" marR="0" lvl="0" indent="-28575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sz="1800" b="0" i="0" u="none" strike="noStrike" kern="0" cap="none" spc="0" baseline="0" dirty="0">
                <a:solidFill>
                  <a:srgbClr val="FFFFFF"/>
                </a:solidFill>
                <a:uFillTx/>
                <a:latin typeface="+mj-lt"/>
              </a:rPr>
              <a:t>Добри практики на компанията през годините </a:t>
            </a:r>
          </a:p>
        </p:txBody>
      </p:sp>
      <p:pic>
        <p:nvPicPr>
          <p:cNvPr id="4" name="Picture 6">
            <a:extLst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4951" y="2092778"/>
            <a:ext cx="5881942" cy="3921294"/>
          </a:xfrm>
          <a:prstGeom prst="rect">
            <a:avLst/>
          </a:prstGeom>
          <a:noFill/>
          <a:ln cap="flat"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9"/>
          <p:cNvGrpSpPr/>
          <p:nvPr/>
        </p:nvGrpSpPr>
        <p:grpSpPr>
          <a:xfrm>
            <a:off x="2980091" y="1980333"/>
            <a:ext cx="5370654" cy="2882664"/>
            <a:chOff x="2980267" y="1994132"/>
            <a:chExt cx="5370654" cy="2882664"/>
          </a:xfrm>
        </p:grpSpPr>
        <p:pic>
          <p:nvPicPr>
            <p:cNvPr id="3" name="Picture 1">
              <a:extLst/>
            </p:cNvPr>
            <p:cNvPicPr>
              <a:picLocks noChangeAspect="1"/>
            </p:cNvPicPr>
            <p:nvPr/>
          </p:nvPicPr>
          <p:blipFill>
            <a:blip r:embed="rId3"/>
            <a:srcRect l="39928" t="35412" r="20138" b="25555"/>
            <a:stretch>
              <a:fillRect/>
            </a:stretch>
          </p:blipFill>
          <p:spPr>
            <a:xfrm>
              <a:off x="3348587" y="1994132"/>
              <a:ext cx="4790660" cy="2633938"/>
            </a:xfrm>
            <a:prstGeom prst="rect">
              <a:avLst/>
            </a:prstGeom>
            <a:noFill/>
            <a:ln cap="flat">
              <a:noFill/>
            </a:ln>
          </p:spPr>
        </p:pic>
        <p:sp>
          <p:nvSpPr>
            <p:cNvPr id="4" name="Rectangle 2"/>
            <p:cNvSpPr/>
            <p:nvPr/>
          </p:nvSpPr>
          <p:spPr>
            <a:xfrm>
              <a:off x="2980267" y="3826928"/>
              <a:ext cx="575733" cy="801133"/>
            </a:xfrm>
            <a:prstGeom prst="rect">
              <a:avLst/>
            </a:prstGeom>
            <a:solidFill>
              <a:srgbClr val="FFFFFF"/>
            </a:solidFill>
            <a:ln w="12701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5" name="Rectangle 3"/>
            <p:cNvSpPr/>
            <p:nvPr/>
          </p:nvSpPr>
          <p:spPr>
            <a:xfrm>
              <a:off x="7128936" y="3598328"/>
              <a:ext cx="1221985" cy="1126065"/>
            </a:xfrm>
            <a:prstGeom prst="rect">
              <a:avLst/>
            </a:prstGeom>
            <a:solidFill>
              <a:srgbClr val="FFFFFF"/>
            </a:solidFill>
            <a:ln w="12701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6" name="Rectangle 4"/>
            <p:cNvSpPr/>
            <p:nvPr/>
          </p:nvSpPr>
          <p:spPr>
            <a:xfrm>
              <a:off x="6917271" y="3664467"/>
              <a:ext cx="1221985" cy="1126065"/>
            </a:xfrm>
            <a:prstGeom prst="rect">
              <a:avLst/>
            </a:prstGeom>
            <a:solidFill>
              <a:srgbClr val="FFFFFF"/>
            </a:solidFill>
            <a:ln w="12701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7" name="Rectangle 5"/>
            <p:cNvSpPr/>
            <p:nvPr/>
          </p:nvSpPr>
          <p:spPr>
            <a:xfrm>
              <a:off x="3482638" y="3750731"/>
              <a:ext cx="1221985" cy="1126065"/>
            </a:xfrm>
            <a:prstGeom prst="rect">
              <a:avLst/>
            </a:prstGeom>
            <a:solidFill>
              <a:srgbClr val="FFFFFF"/>
            </a:solidFill>
            <a:ln w="12701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8" name="Rectangle 6"/>
            <p:cNvSpPr/>
            <p:nvPr/>
          </p:nvSpPr>
          <p:spPr>
            <a:xfrm>
              <a:off x="3299950" y="3608780"/>
              <a:ext cx="1221985" cy="1126065"/>
            </a:xfrm>
            <a:prstGeom prst="rect">
              <a:avLst/>
            </a:prstGeom>
            <a:solidFill>
              <a:srgbClr val="FFFFFF"/>
            </a:solidFill>
            <a:ln w="12701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9" name="Rectangle 7"/>
            <p:cNvSpPr/>
            <p:nvPr/>
          </p:nvSpPr>
          <p:spPr>
            <a:xfrm>
              <a:off x="3886940" y="3064931"/>
              <a:ext cx="473394" cy="398961"/>
            </a:xfrm>
            <a:prstGeom prst="rect">
              <a:avLst/>
            </a:prstGeom>
            <a:solidFill>
              <a:srgbClr val="FFFFFF"/>
            </a:solidFill>
            <a:ln w="12701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10" name="Rectangle 8"/>
            <p:cNvSpPr/>
            <p:nvPr/>
          </p:nvSpPr>
          <p:spPr>
            <a:xfrm>
              <a:off x="7258059" y="3064931"/>
              <a:ext cx="473394" cy="398961"/>
            </a:xfrm>
            <a:prstGeom prst="rect">
              <a:avLst/>
            </a:prstGeom>
            <a:solidFill>
              <a:srgbClr val="FFFFFF"/>
            </a:solidFill>
            <a:ln w="12701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</a:endParaRPr>
            </a:p>
          </p:txBody>
        </p:sp>
      </p:grpSp>
      <p:pic>
        <p:nvPicPr>
          <p:cNvPr id="14" name="Picture 1">
            <a:extLst/>
          </p:cNvPr>
          <p:cNvPicPr>
            <a:picLocks noChangeAspect="1"/>
          </p:cNvPicPr>
          <p:nvPr/>
        </p:nvPicPr>
        <p:blipFill>
          <a:blip r:embed="rId4"/>
          <a:srcRect l="22041" t="7067" r="71487" b="78050"/>
          <a:stretch>
            <a:fillRect/>
          </a:stretch>
        </p:blipFill>
        <p:spPr>
          <a:xfrm>
            <a:off x="6979752" y="3139080"/>
            <a:ext cx="363025" cy="362916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15" name="Picture 28">
            <a:extLst/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30963" y="3044586"/>
            <a:ext cx="439652" cy="439652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16" name="Picture 15">
            <a:extLst/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64842" y="1900662"/>
            <a:ext cx="602324" cy="602324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17" name="Picture 16">
            <a:extLst/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81966" y="2968599"/>
            <a:ext cx="405198" cy="423934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18" name="Picture 23">
            <a:extLst/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599444" y="3174193"/>
            <a:ext cx="287496" cy="289700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19" name="Picture 17">
            <a:extLst/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317376" y="3180438"/>
            <a:ext cx="283454" cy="283454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12" name="Rectangle 11"/>
          <p:cNvSpPr/>
          <p:nvPr/>
        </p:nvSpPr>
        <p:spPr>
          <a:xfrm rot="20225281">
            <a:off x="691903" y="4016203"/>
            <a:ext cx="1371173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1400" b="0" i="0" u="none" strike="noStrike" kern="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</a:rPr>
              <a:t>Изграждане на тестове, въпросници и анкети</a:t>
            </a: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schemeClr val="accent6"/>
              </a:solidFill>
              <a:effectLst/>
              <a:uLnTx/>
              <a:uFillTx/>
            </a:endParaRPr>
          </a:p>
        </p:txBody>
      </p:sp>
      <p:sp>
        <p:nvSpPr>
          <p:cNvPr id="13" name="Rectangle 12"/>
          <p:cNvSpPr/>
          <p:nvPr/>
        </p:nvSpPr>
        <p:spPr>
          <a:xfrm rot="20628264">
            <a:off x="2526202" y="4479748"/>
            <a:ext cx="1463826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1600" b="0" i="0" u="none" strike="noStrike" kern="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</a:rPr>
              <a:t>Автоматично</a:t>
            </a:r>
            <a:r>
              <a:rPr kumimoji="0" lang="bg-BG" sz="1100" b="0" i="0" u="none" strike="noStrike" kern="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</a:rPr>
              <a:t> създаване на работен плот от въведените въпроси</a:t>
            </a:r>
            <a:endParaRPr kumimoji="0" lang="en-US" sz="1100" b="0" i="0" u="none" strike="noStrike" kern="0" cap="none" spc="0" normalizeH="0" baseline="0" noProof="0" dirty="0">
              <a:ln>
                <a:noFill/>
              </a:ln>
              <a:solidFill>
                <a:schemeClr val="accent6"/>
              </a:solidFill>
              <a:effectLst/>
              <a:uLnTx/>
              <a:uFillTx/>
            </a:endParaRPr>
          </a:p>
        </p:txBody>
      </p:sp>
      <p:sp>
        <p:nvSpPr>
          <p:cNvPr id="27" name="Rectangle 26"/>
          <p:cNvSpPr/>
          <p:nvPr/>
        </p:nvSpPr>
        <p:spPr>
          <a:xfrm rot="18720548">
            <a:off x="93967" y="2750988"/>
            <a:ext cx="175832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1800" b="0" i="0" u="none" strike="noStrike" kern="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</a:rPr>
              <a:t>Интеграция със софтуер за Класна стая</a:t>
            </a: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chemeClr val="accent6"/>
              </a:solidFill>
              <a:effectLst/>
              <a:uLnTx/>
              <a:uFillTx/>
            </a:endParaRPr>
          </a:p>
        </p:txBody>
      </p:sp>
      <p:sp>
        <p:nvSpPr>
          <p:cNvPr id="28" name="Rectangle 27"/>
          <p:cNvSpPr/>
          <p:nvPr/>
        </p:nvSpPr>
        <p:spPr>
          <a:xfrm rot="1038150">
            <a:off x="568992" y="5974337"/>
            <a:ext cx="1645977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2000" b="0" i="0" u="none" strike="noStrike" kern="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</a:rPr>
              <a:t>Виртуални анализи</a:t>
            </a: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schemeClr val="accent6"/>
              </a:solidFill>
              <a:effectLst/>
              <a:uLnTx/>
              <a:uFillTx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132894" y="5161846"/>
            <a:ext cx="173989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1800" b="0" i="0" u="none" strike="noStrike" kern="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</a:rPr>
              <a:t>Лесен достъп от учениците</a:t>
            </a: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chemeClr val="accent6"/>
              </a:solidFill>
              <a:effectLst/>
              <a:uLnTx/>
              <a:uFillTx/>
            </a:endParaRPr>
          </a:p>
        </p:txBody>
      </p:sp>
      <p:sp>
        <p:nvSpPr>
          <p:cNvPr id="25" name="Rectangle 24"/>
          <p:cNvSpPr/>
          <p:nvPr/>
        </p:nvSpPr>
        <p:spPr>
          <a:xfrm rot="20186797">
            <a:off x="39695" y="1804231"/>
            <a:ext cx="238507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1400" b="0" i="0" u="none" strike="noStrike" kern="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</a:rPr>
              <a:t>Създаване на интернет страница или блог</a:t>
            </a: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</a:endParaRPr>
          </a:p>
        </p:txBody>
      </p:sp>
      <p:sp>
        <p:nvSpPr>
          <p:cNvPr id="30" name="Rectangle 29"/>
          <p:cNvSpPr/>
          <p:nvPr/>
        </p:nvSpPr>
        <p:spPr>
          <a:xfrm rot="21110608">
            <a:off x="1948501" y="277744"/>
            <a:ext cx="200658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1600" b="0" i="0" u="none" strike="noStrike" kern="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</a:rPr>
              <a:t>Повече от 100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</a:rPr>
              <a:t> mb </a:t>
            </a:r>
            <a:r>
              <a:rPr kumimoji="0" lang="bg-BG" sz="1600" b="0" i="0" u="none" strike="noStrike" kern="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</a:rPr>
              <a:t>пространство за съхранение</a:t>
            </a: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1253549" y="3101780"/>
            <a:ext cx="196213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1600" b="0" i="0" u="none" strike="noStrike" kern="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</a:rPr>
              <a:t>Напълно функционална 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</a:rPr>
              <a:t>CSS </a:t>
            </a:r>
            <a:r>
              <a:rPr kumimoji="0" lang="bg-BG" sz="1600" b="0" i="0" u="none" strike="noStrike" kern="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</a:rPr>
              <a:t>и 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</a:rPr>
              <a:t>HTMP </a:t>
            </a:r>
            <a:r>
              <a:rPr kumimoji="0" lang="bg-BG" sz="1600" b="0" i="0" u="none" strike="noStrike" kern="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</a:rPr>
              <a:t>съвместимост</a:t>
            </a: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</a:endParaRPr>
          </a:p>
        </p:txBody>
      </p:sp>
      <p:sp>
        <p:nvSpPr>
          <p:cNvPr id="32" name="Rectangle 31"/>
          <p:cNvSpPr/>
          <p:nvPr/>
        </p:nvSpPr>
        <p:spPr>
          <a:xfrm rot="911456">
            <a:off x="3748748" y="862710"/>
            <a:ext cx="192669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2000" b="0" i="0" u="none" strike="noStrike" kern="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</a:rPr>
              <a:t>Достъп от всяка точка</a:t>
            </a: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</a:endParaRPr>
          </a:p>
        </p:txBody>
      </p:sp>
      <p:sp>
        <p:nvSpPr>
          <p:cNvPr id="33" name="Rectangle 32"/>
          <p:cNvSpPr/>
          <p:nvPr/>
        </p:nvSpPr>
        <p:spPr>
          <a:xfrm rot="506406">
            <a:off x="155968" y="125106"/>
            <a:ext cx="2040592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2000" b="0" i="0" u="none" strike="noStrike" kern="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</a:rPr>
              <a:t>Разнообразен набор от библиотеки и приложения</a:t>
            </a: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</a:endParaRPr>
          </a:p>
        </p:txBody>
      </p:sp>
      <p:sp>
        <p:nvSpPr>
          <p:cNvPr id="34" name="Rectangle 33"/>
          <p:cNvSpPr/>
          <p:nvPr/>
        </p:nvSpPr>
        <p:spPr>
          <a:xfrm rot="20833703">
            <a:off x="2615230" y="6034302"/>
            <a:ext cx="210433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1400" b="0" i="0" u="none" strike="noStrike" kern="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</a:rPr>
              <a:t>Интеграция с облачен контейнер за данни</a:t>
            </a: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1739464" y="2222757"/>
            <a:ext cx="160268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1600" b="0" i="0" u="none" strike="noStrike" kern="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</a:rPr>
              <a:t>Система за управление на класната стая</a:t>
            </a: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</a:endParaRPr>
          </a:p>
        </p:txBody>
      </p:sp>
      <p:sp>
        <p:nvSpPr>
          <p:cNvPr id="36" name="Rectangle 35"/>
          <p:cNvSpPr/>
          <p:nvPr/>
        </p:nvSpPr>
        <p:spPr>
          <a:xfrm rot="18505363">
            <a:off x="3426277" y="5151407"/>
            <a:ext cx="125898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1600" b="0" i="0" u="none" strike="noStrike" kern="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</a:rPr>
              <a:t>Интеграция с 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</a:rPr>
              <a:t>OneNote</a:t>
            </a:r>
          </a:p>
        </p:txBody>
      </p:sp>
      <p:sp>
        <p:nvSpPr>
          <p:cNvPr id="37" name="Rectangle 36"/>
          <p:cNvSpPr/>
          <p:nvPr/>
        </p:nvSpPr>
        <p:spPr>
          <a:xfrm rot="2775424">
            <a:off x="3425404" y="4834831"/>
            <a:ext cx="260548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</a:rPr>
              <a:t>Digital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</a:rPr>
              <a:t> Ink</a:t>
            </a:r>
          </a:p>
        </p:txBody>
      </p:sp>
      <p:sp>
        <p:nvSpPr>
          <p:cNvPr id="38" name="Rectangle 37"/>
          <p:cNvSpPr/>
          <p:nvPr/>
        </p:nvSpPr>
        <p:spPr>
          <a:xfrm>
            <a:off x="1568246" y="5459032"/>
            <a:ext cx="200902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2000" b="0" i="0" u="none" strike="noStrike" kern="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</a:rPr>
              <a:t>Интуитивен интерфейс </a:t>
            </a: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</a:endParaRPr>
          </a:p>
        </p:txBody>
      </p:sp>
      <p:sp>
        <p:nvSpPr>
          <p:cNvPr id="39" name="Rectangle 38"/>
          <p:cNvSpPr/>
          <p:nvPr/>
        </p:nvSpPr>
        <p:spPr>
          <a:xfrm>
            <a:off x="4339527" y="6328262"/>
            <a:ext cx="197835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1400" b="0" i="0" u="none" strike="noStrike" kern="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</a:rPr>
              <a:t>Автоматизирано създаване на класове</a:t>
            </a: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</a:endParaRPr>
          </a:p>
        </p:txBody>
      </p:sp>
      <p:sp>
        <p:nvSpPr>
          <p:cNvPr id="40" name="Rectangle 39"/>
          <p:cNvSpPr/>
          <p:nvPr/>
        </p:nvSpPr>
        <p:spPr>
          <a:xfrm rot="20394474">
            <a:off x="2725286" y="1203277"/>
            <a:ext cx="1855963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1400" b="0" i="0" u="none" strike="noStrike" kern="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</a:rPr>
              <a:t>Възлагане на индивидуални задачи на учениците и проследяване на прогреса</a:t>
            </a: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</a:endParaRPr>
          </a:p>
        </p:txBody>
      </p:sp>
      <p:sp>
        <p:nvSpPr>
          <p:cNvPr id="41" name="Rectangle 40"/>
          <p:cNvSpPr/>
          <p:nvPr/>
        </p:nvSpPr>
        <p:spPr>
          <a:xfrm rot="20741100">
            <a:off x="2969802" y="3718352"/>
            <a:ext cx="191470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1400" b="0" i="0" u="none" strike="noStrike" kern="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</a:rPr>
              <a:t>Част от 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</a:rPr>
              <a:t>Office 365</a:t>
            </a:r>
          </a:p>
        </p:txBody>
      </p:sp>
      <p:sp>
        <p:nvSpPr>
          <p:cNvPr id="42" name="Rectangle 41"/>
          <p:cNvSpPr/>
          <p:nvPr/>
        </p:nvSpPr>
        <p:spPr>
          <a:xfrm rot="1747793">
            <a:off x="4431150" y="5163239"/>
            <a:ext cx="1600624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1400" b="0" i="0" u="none" strike="noStrike" kern="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</a:rPr>
              <a:t>Непрестанно увеличаване на функционалността</a:t>
            </a: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</a:endParaRPr>
          </a:p>
        </p:txBody>
      </p:sp>
      <p:sp>
        <p:nvSpPr>
          <p:cNvPr id="43" name="Rectangle 42"/>
          <p:cNvSpPr/>
          <p:nvPr/>
        </p:nvSpPr>
        <p:spPr>
          <a:xfrm>
            <a:off x="7617060" y="5037697"/>
            <a:ext cx="250865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2000" b="0" i="0" u="none" strike="noStrike" kern="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</a:rPr>
              <a:t>Чат, Видео разговори, 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</a:rPr>
              <a:t>SMS, VOIP</a:t>
            </a:r>
          </a:p>
        </p:txBody>
      </p:sp>
      <p:sp>
        <p:nvSpPr>
          <p:cNvPr id="44" name="Rectangle 43"/>
          <p:cNvSpPr/>
          <p:nvPr/>
        </p:nvSpPr>
        <p:spPr>
          <a:xfrm rot="1195256">
            <a:off x="5848631" y="5465164"/>
            <a:ext cx="226784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1400" b="0" i="0" u="none" strike="noStrike" kern="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</a:rPr>
              <a:t>Онлайн съхранение на история</a:t>
            </a: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</a:endParaRPr>
          </a:p>
        </p:txBody>
      </p:sp>
      <p:sp>
        <p:nvSpPr>
          <p:cNvPr id="45" name="Rectangle 44"/>
          <p:cNvSpPr/>
          <p:nvPr/>
        </p:nvSpPr>
        <p:spPr>
          <a:xfrm>
            <a:off x="8734790" y="5874630"/>
            <a:ext cx="239006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1400" b="0" i="0" u="none" strike="noStrike" kern="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</a:rPr>
              <a:t>Поддръжка на множество устройства</a:t>
            </a: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</a:endParaRPr>
          </a:p>
        </p:txBody>
      </p:sp>
      <p:sp>
        <p:nvSpPr>
          <p:cNvPr id="46" name="Rectangle 45"/>
          <p:cNvSpPr/>
          <p:nvPr/>
        </p:nvSpPr>
        <p:spPr>
          <a:xfrm>
            <a:off x="6439487" y="4628523"/>
            <a:ext cx="156939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1600" b="0" i="0" u="none" strike="noStrike" kern="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</a:rPr>
              <a:t>Бизнес клас услуга</a:t>
            </a: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</a:endParaRPr>
          </a:p>
        </p:txBody>
      </p:sp>
      <p:sp>
        <p:nvSpPr>
          <p:cNvPr id="47" name="Rectangle 46"/>
          <p:cNvSpPr/>
          <p:nvPr/>
        </p:nvSpPr>
        <p:spPr>
          <a:xfrm>
            <a:off x="8230280" y="4258059"/>
            <a:ext cx="206888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1800" b="0" i="0" u="none" strike="noStrike" kern="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</a:rPr>
              <a:t>Споделяне на документи</a:t>
            </a: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</a:endParaRPr>
          </a:p>
        </p:txBody>
      </p:sp>
      <p:sp>
        <p:nvSpPr>
          <p:cNvPr id="48" name="Rectangle 47"/>
          <p:cNvSpPr/>
          <p:nvPr/>
        </p:nvSpPr>
        <p:spPr>
          <a:xfrm rot="20790738">
            <a:off x="6259536" y="6076563"/>
            <a:ext cx="2647738" cy="6594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1800" b="0" i="0" u="none" strike="noStrike" kern="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</a:rPr>
              <a:t>Утвърдена позиция на пазара</a:t>
            </a: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</a:endParaRPr>
          </a:p>
        </p:txBody>
      </p:sp>
      <p:sp>
        <p:nvSpPr>
          <p:cNvPr id="49" name="Rectangle 48"/>
          <p:cNvSpPr/>
          <p:nvPr/>
        </p:nvSpPr>
        <p:spPr>
          <a:xfrm rot="1318583">
            <a:off x="8277093" y="6369043"/>
            <a:ext cx="134113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1600" b="0" i="0" u="none" strike="noStrike" kern="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</a:rPr>
              <a:t>Лесна връзка</a:t>
            </a: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</a:endParaRPr>
          </a:p>
        </p:txBody>
      </p:sp>
      <p:sp>
        <p:nvSpPr>
          <p:cNvPr id="50" name="Rectangle 49"/>
          <p:cNvSpPr/>
          <p:nvPr/>
        </p:nvSpPr>
        <p:spPr>
          <a:xfrm rot="20912772">
            <a:off x="9530073" y="6418420"/>
            <a:ext cx="188795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1400" b="0" i="0" u="none" strike="noStrike" kern="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</a:rPr>
              <a:t>Сигурност на връзката</a:t>
            </a: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</a:endParaRPr>
          </a:p>
        </p:txBody>
      </p:sp>
      <p:sp>
        <p:nvSpPr>
          <p:cNvPr id="51" name="Rectangle 50"/>
          <p:cNvSpPr/>
          <p:nvPr/>
        </p:nvSpPr>
        <p:spPr>
          <a:xfrm rot="2681649">
            <a:off x="10288010" y="5528466"/>
            <a:ext cx="215453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1400" b="0" i="0" u="none" strike="noStrike" kern="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</a:rPr>
              <a:t>Възможност за избиране на стационарни номера</a:t>
            </a: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</a:endParaRPr>
          </a:p>
        </p:txBody>
      </p:sp>
      <p:sp>
        <p:nvSpPr>
          <p:cNvPr id="52" name="Rectangle 51"/>
          <p:cNvSpPr/>
          <p:nvPr/>
        </p:nvSpPr>
        <p:spPr>
          <a:xfrm rot="20208720">
            <a:off x="10851426" y="3058197"/>
            <a:ext cx="110065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18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</a:rPr>
              <a:t>Задачи</a:t>
            </a: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</a:endParaRPr>
          </a:p>
        </p:txBody>
      </p:sp>
      <p:sp>
        <p:nvSpPr>
          <p:cNvPr id="53" name="Rectangle 52"/>
          <p:cNvSpPr/>
          <p:nvPr/>
        </p:nvSpPr>
        <p:spPr>
          <a:xfrm rot="1344439">
            <a:off x="8264368" y="3053809"/>
            <a:ext cx="272065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18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</a:rPr>
              <a:t>Покана за споделяне на календари и събития</a:t>
            </a: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</a:endParaRPr>
          </a:p>
        </p:txBody>
      </p:sp>
      <p:sp>
        <p:nvSpPr>
          <p:cNvPr id="54" name="Rectangle 53"/>
          <p:cNvSpPr/>
          <p:nvPr/>
        </p:nvSpPr>
        <p:spPr>
          <a:xfrm rot="20664247">
            <a:off x="7192698" y="3633169"/>
            <a:ext cx="1989232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14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</a:rPr>
              <a:t>Разделяне на учениците по класове с помощта на групи</a:t>
            </a: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</a:endParaRPr>
          </a:p>
        </p:txBody>
      </p:sp>
      <p:sp>
        <p:nvSpPr>
          <p:cNvPr id="55" name="Rectangle 54"/>
          <p:cNvSpPr/>
          <p:nvPr/>
        </p:nvSpPr>
        <p:spPr>
          <a:xfrm rot="19441391">
            <a:off x="9592222" y="4137078"/>
            <a:ext cx="240505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16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</a:rPr>
              <a:t>Училищна програма, интегрирана в 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</a:rPr>
              <a:t>MS Classroom</a:t>
            </a:r>
          </a:p>
        </p:txBody>
      </p:sp>
      <p:sp>
        <p:nvSpPr>
          <p:cNvPr id="56" name="Rectangle 55"/>
          <p:cNvSpPr/>
          <p:nvPr/>
        </p:nvSpPr>
        <p:spPr>
          <a:xfrm>
            <a:off x="9119249" y="1607976"/>
            <a:ext cx="257728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1600" b="0" i="0" u="none" strike="noStrike" kern="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</a:rPr>
              <a:t>Примерни предложения за дизайн</a:t>
            </a: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chemeClr val="accent2"/>
              </a:solidFill>
              <a:effectLst/>
              <a:uLnTx/>
              <a:uFillTx/>
            </a:endParaRPr>
          </a:p>
        </p:txBody>
      </p:sp>
      <p:sp>
        <p:nvSpPr>
          <p:cNvPr id="57" name="Rectangle 56"/>
          <p:cNvSpPr/>
          <p:nvPr/>
        </p:nvSpPr>
        <p:spPr>
          <a:xfrm>
            <a:off x="9531922" y="2445891"/>
            <a:ext cx="148940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</a:rPr>
              <a:t>OfficeMix</a:t>
            </a:r>
          </a:p>
        </p:txBody>
      </p:sp>
      <p:sp>
        <p:nvSpPr>
          <p:cNvPr id="58" name="Rectangle 57"/>
          <p:cNvSpPr/>
          <p:nvPr/>
        </p:nvSpPr>
        <p:spPr>
          <a:xfrm rot="1517048">
            <a:off x="6876265" y="1567242"/>
            <a:ext cx="233893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1800" b="0" i="0" u="none" strike="noStrike" kern="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</a:rPr>
              <a:t>Взаимно редактиране чрез </a:t>
            </a: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</a:rPr>
              <a:t>Skype</a:t>
            </a:r>
          </a:p>
        </p:txBody>
      </p:sp>
      <p:sp>
        <p:nvSpPr>
          <p:cNvPr id="59" name="Rectangle 58"/>
          <p:cNvSpPr/>
          <p:nvPr/>
        </p:nvSpPr>
        <p:spPr>
          <a:xfrm rot="1203179">
            <a:off x="8315794" y="459428"/>
            <a:ext cx="252343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1600" b="0" i="0" u="none" strike="noStrike" kern="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</a:rPr>
              <a:t>Редактиране чрез разширен набор от опции</a:t>
            </a: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chemeClr val="accent6">
                  <a:lumMod val="75000"/>
                </a:schemeClr>
              </a:solidFill>
              <a:effectLst/>
              <a:uLnTx/>
              <a:uFillTx/>
            </a:endParaRPr>
          </a:p>
        </p:txBody>
      </p:sp>
      <p:sp>
        <p:nvSpPr>
          <p:cNvPr id="60" name="Rectangle 59"/>
          <p:cNvSpPr/>
          <p:nvPr/>
        </p:nvSpPr>
        <p:spPr>
          <a:xfrm rot="1276000">
            <a:off x="5975368" y="660443"/>
            <a:ext cx="226852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1800" b="0" i="0" u="none" strike="noStrike" kern="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</a:rPr>
              <a:t>Създаване на работна таблица</a:t>
            </a: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chemeClr val="accent6">
                  <a:lumMod val="75000"/>
                </a:schemeClr>
              </a:solidFill>
              <a:effectLst/>
              <a:uLnTx/>
              <a:uFillTx/>
            </a:endParaRPr>
          </a:p>
        </p:txBody>
      </p:sp>
      <p:sp>
        <p:nvSpPr>
          <p:cNvPr id="62" name="Rectangle 61"/>
          <p:cNvSpPr/>
          <p:nvPr/>
        </p:nvSpPr>
        <p:spPr>
          <a:xfrm>
            <a:off x="4523204" y="45406"/>
            <a:ext cx="207866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1600" b="0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</a:rPr>
              <a:t>Редактиране от няколко потребителя едновременно</a:t>
            </a: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</a:endParaRPr>
          </a:p>
        </p:txBody>
      </p:sp>
      <p:sp>
        <p:nvSpPr>
          <p:cNvPr id="63" name="Rectangle 62"/>
          <p:cNvSpPr/>
          <p:nvPr/>
        </p:nvSpPr>
        <p:spPr>
          <a:xfrm>
            <a:off x="9734281" y="104154"/>
            <a:ext cx="196225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1400" b="0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</a:rPr>
              <a:t>Автоматично пазене в облака</a:t>
            </a: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</a:endParaRPr>
          </a:p>
        </p:txBody>
      </p:sp>
      <p:sp>
        <p:nvSpPr>
          <p:cNvPr id="64" name="Rectangle 63"/>
          <p:cNvSpPr/>
          <p:nvPr/>
        </p:nvSpPr>
        <p:spPr>
          <a:xfrm rot="21089375">
            <a:off x="4946247" y="1370484"/>
            <a:ext cx="206789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1400" b="0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</a:rPr>
              <a:t>Разширен набор от опции за редактиране</a:t>
            </a: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</a:endParaRPr>
          </a:p>
        </p:txBody>
      </p:sp>
      <p:sp>
        <p:nvSpPr>
          <p:cNvPr id="65" name="Rectangle 64"/>
          <p:cNvSpPr/>
          <p:nvPr/>
        </p:nvSpPr>
        <p:spPr>
          <a:xfrm>
            <a:off x="8091790" y="895213"/>
            <a:ext cx="1542519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1400" b="0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</a:rPr>
              <a:t>Система за проверка на правопис</a:t>
            </a: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</a:endParaRPr>
          </a:p>
        </p:txBody>
      </p:sp>
      <p:sp>
        <p:nvSpPr>
          <p:cNvPr id="66" name="Rectangle 65"/>
          <p:cNvSpPr/>
          <p:nvPr/>
        </p:nvSpPr>
        <p:spPr>
          <a:xfrm rot="19558743">
            <a:off x="10442386" y="639212"/>
            <a:ext cx="179831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1800" b="0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</a:rPr>
              <a:t>Сигурност от ново поколение</a:t>
            </a: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</a:endParaRPr>
          </a:p>
        </p:txBody>
      </p:sp>
      <p:sp>
        <p:nvSpPr>
          <p:cNvPr id="67" name="Rectangle 66"/>
          <p:cNvSpPr/>
          <p:nvPr/>
        </p:nvSpPr>
        <p:spPr>
          <a:xfrm>
            <a:off x="6964770" y="231193"/>
            <a:ext cx="163664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1400" b="0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</a:rPr>
              <a:t>Локално редактиране </a:t>
            </a: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118299551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4"/>
          <p:cNvSpPr txBox="1"/>
          <p:nvPr/>
        </p:nvSpPr>
        <p:spPr>
          <a:xfrm>
            <a:off x="720437" y="2353382"/>
            <a:ext cx="3767346" cy="203132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342900" marR="0" lvl="0" indent="-34290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sz="1800" b="0" i="0" u="none" strike="noStrike" kern="1200" cap="none" spc="0" baseline="0" dirty="0">
                <a:solidFill>
                  <a:srgbClr val="FFFFFF"/>
                </a:solidFill>
                <a:uFillTx/>
                <a:latin typeface="+mj-lt"/>
              </a:rPr>
              <a:t>Висока разпознаваемост сред учителите в България</a:t>
            </a:r>
            <a:endParaRPr lang="en-US" sz="1800" b="0" i="0" u="none" strike="noStrike" kern="1200" cap="none" spc="0" baseline="0" dirty="0">
              <a:solidFill>
                <a:srgbClr val="FFFFFF"/>
              </a:solidFill>
              <a:uFillTx/>
              <a:latin typeface="+mj-lt"/>
            </a:endParaRPr>
          </a:p>
          <a:p>
            <a:pPr marL="342900" marR="0" lvl="0" indent="-34290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sz="1800" b="0" i="0" u="none" strike="noStrike" kern="0" cap="none" spc="0" baseline="0" dirty="0">
                <a:solidFill>
                  <a:srgbClr val="FFFFFF"/>
                </a:solidFill>
                <a:uFillTx/>
                <a:latin typeface="+mj-lt"/>
              </a:rPr>
              <a:t>Лесно за употреба и поддръжка</a:t>
            </a:r>
            <a:endParaRPr lang="en-US" sz="1800" b="0" i="0" u="none" strike="noStrike" kern="1200" cap="none" spc="0" baseline="0" dirty="0">
              <a:solidFill>
                <a:srgbClr val="FFFFFF"/>
              </a:solidFill>
              <a:uFillTx/>
              <a:latin typeface="+mj-lt"/>
            </a:endParaRPr>
          </a:p>
          <a:p>
            <a:pPr marL="342900" marR="0" lvl="0" indent="-34290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800" b="0" i="0" u="none" strike="noStrike" kern="1200" cap="none" spc="0" baseline="0" dirty="0">
                <a:solidFill>
                  <a:srgbClr val="FFFFFF"/>
                </a:solidFill>
                <a:uFillTx/>
                <a:latin typeface="+mj-lt"/>
              </a:rPr>
              <a:t>Office365 – </a:t>
            </a:r>
            <a:r>
              <a:rPr lang="bg-BG" sz="1800" b="0" i="0" u="none" strike="noStrike" kern="1200" cap="none" spc="0" baseline="0" dirty="0">
                <a:solidFill>
                  <a:srgbClr val="FFFFFF"/>
                </a:solidFill>
                <a:uFillTx/>
                <a:latin typeface="+mj-lt"/>
              </a:rPr>
              <a:t>Всички услуги на едно място</a:t>
            </a:r>
            <a:endParaRPr lang="en-US" sz="1800" b="0" i="0" u="none" strike="noStrike" kern="1200" cap="none" spc="0" baseline="0" dirty="0">
              <a:solidFill>
                <a:srgbClr val="FFFFFF"/>
              </a:solidFill>
              <a:uFillTx/>
              <a:latin typeface="+mj-lt"/>
            </a:endParaRPr>
          </a:p>
          <a:p>
            <a:pPr marL="342900" marR="0" lvl="0" indent="-34290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800" b="0" i="0" u="none" strike="noStrike" kern="1200" cap="none" spc="0" baseline="0" dirty="0">
                <a:solidFill>
                  <a:srgbClr val="FFFFFF"/>
                </a:solidFill>
                <a:uFillTx/>
                <a:latin typeface="+mj-lt"/>
              </a:rPr>
              <a:t>Sway </a:t>
            </a:r>
            <a:r>
              <a:rPr lang="bg-BG" sz="1800" b="0" i="0" u="none" strike="noStrike" kern="0" cap="none" spc="0" baseline="0" dirty="0">
                <a:solidFill>
                  <a:srgbClr val="FFFFFF"/>
                </a:solidFill>
                <a:uFillTx/>
                <a:latin typeface="+mj-lt"/>
              </a:rPr>
              <a:t>и</a:t>
            </a:r>
            <a:r>
              <a:rPr lang="en-US" sz="1800" b="0" i="0" u="none" strike="noStrike" kern="1200" cap="none" spc="0" baseline="0" dirty="0">
                <a:solidFill>
                  <a:srgbClr val="FFFFFF"/>
                </a:solidFill>
                <a:uFillTx/>
                <a:latin typeface="+mj-lt"/>
              </a:rPr>
              <a:t> Off</a:t>
            </a:r>
            <a:r>
              <a:rPr lang="en-US" sz="1800" b="0" i="0" u="none" strike="noStrike" kern="0" cap="none" spc="0" baseline="0" dirty="0">
                <a:solidFill>
                  <a:srgbClr val="FFFFFF"/>
                </a:solidFill>
                <a:uFillTx/>
                <a:latin typeface="+mj-lt"/>
              </a:rPr>
              <a:t>i</a:t>
            </a:r>
            <a:r>
              <a:rPr lang="en-US" sz="1800" b="0" i="0" u="none" strike="noStrike" kern="1200" cap="none" spc="0" baseline="0" dirty="0">
                <a:solidFill>
                  <a:srgbClr val="FFFFFF"/>
                </a:solidFill>
                <a:uFillTx/>
                <a:latin typeface="+mj-lt"/>
              </a:rPr>
              <a:t>ce MIX </a:t>
            </a:r>
          </a:p>
        </p:txBody>
      </p:sp>
      <p:sp>
        <p:nvSpPr>
          <p:cNvPr id="3" name="TextBox 7"/>
          <p:cNvSpPr txBox="1"/>
          <p:nvPr/>
        </p:nvSpPr>
        <p:spPr>
          <a:xfrm>
            <a:off x="1071420" y="623300"/>
            <a:ext cx="8294257" cy="1107996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sz="4800" b="1" i="0" u="none" strike="noStrike" kern="1200" cap="none" spc="0" baseline="0" dirty="0">
                <a:solidFill>
                  <a:srgbClr val="FFFFFF"/>
                </a:solidFill>
                <a:uFillTx/>
                <a:latin typeface="+mj-lt"/>
              </a:rPr>
              <a:t>Още от </a:t>
            </a:r>
            <a:r>
              <a:rPr lang="en-US" sz="4800" b="1" i="0" u="none" strike="noStrike" kern="1200" cap="none" spc="0" baseline="0" dirty="0">
                <a:solidFill>
                  <a:srgbClr val="FFFFFF"/>
                </a:solidFill>
                <a:uFillTx/>
                <a:latin typeface="+mj-lt"/>
              </a:rPr>
              <a:t>Microsoft</a:t>
            </a:r>
          </a:p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sz="1800" b="0" i="1" u="none" strike="noStrike" kern="0" cap="none" spc="0" baseline="0" dirty="0">
                <a:solidFill>
                  <a:srgbClr val="FFFFFF"/>
                </a:solidFill>
                <a:uFillTx/>
                <a:latin typeface="+mj-lt"/>
              </a:rPr>
              <a:t>Тъй като никога не е достатъчно…</a:t>
            </a:r>
            <a:endParaRPr lang="en-US" sz="1800" b="0" i="1" u="none" strike="noStrike" kern="1200" cap="none" spc="0" baseline="0" dirty="0">
              <a:solidFill>
                <a:srgbClr val="FFFFFF"/>
              </a:solidFill>
              <a:uFillTx/>
              <a:latin typeface="+mj-lt"/>
            </a:endParaRPr>
          </a:p>
        </p:txBody>
      </p:sp>
      <p:pic>
        <p:nvPicPr>
          <p:cNvPr id="4" name="Picture 1">
            <a:extLst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37451" y="2353382"/>
            <a:ext cx="6540867" cy="2843482"/>
          </a:xfrm>
          <a:prstGeom prst="rect">
            <a:avLst/>
          </a:prstGeom>
          <a:noFill/>
          <a:ln cap="flat"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7"/>
          <p:cNvSpPr txBox="1"/>
          <p:nvPr/>
        </p:nvSpPr>
        <p:spPr>
          <a:xfrm>
            <a:off x="914400" y="705185"/>
            <a:ext cx="8294257" cy="1107996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sz="4800" b="1" i="0" u="none" strike="noStrike" kern="1200" cap="none" spc="0" baseline="0" dirty="0">
                <a:solidFill>
                  <a:srgbClr val="FFFFFF"/>
                </a:solidFill>
                <a:uFillTx/>
                <a:latin typeface="+mj-lt"/>
              </a:rPr>
              <a:t>И още…</a:t>
            </a:r>
            <a:endParaRPr lang="en-US" sz="4800" b="1" i="0" u="none" strike="noStrike" kern="1200" cap="none" spc="0" baseline="0" dirty="0">
              <a:solidFill>
                <a:srgbClr val="FFFFFF"/>
              </a:solidFill>
              <a:uFillTx/>
              <a:latin typeface="+mj-lt"/>
            </a:endParaRPr>
          </a:p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sz="1800" b="0" i="1" u="none" strike="noStrike" kern="1200" cap="none" spc="0" baseline="0" dirty="0">
                <a:solidFill>
                  <a:srgbClr val="FFFFFF"/>
                </a:solidFill>
                <a:uFillTx/>
                <a:latin typeface="+mj-lt"/>
              </a:rPr>
              <a:t>Само при нас…</a:t>
            </a:r>
            <a:endParaRPr lang="en-US" sz="1800" b="0" i="1" u="none" strike="noStrike" kern="1200" cap="none" spc="0" baseline="0" dirty="0">
              <a:solidFill>
                <a:srgbClr val="FFFFFF"/>
              </a:solidFill>
              <a:uFillTx/>
              <a:latin typeface="+mj-lt"/>
            </a:endParaRPr>
          </a:p>
        </p:txBody>
      </p:sp>
      <p:pic>
        <p:nvPicPr>
          <p:cNvPr id="3" name="Picture 3">
            <a:extLst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63815" y="705185"/>
            <a:ext cx="861776" cy="861776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4" name="Picture 4">
            <a:extLst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4400" y="2288679"/>
            <a:ext cx="5312526" cy="2988999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5" name="TextBox 5"/>
          <p:cNvSpPr txBox="1"/>
          <p:nvPr/>
        </p:nvSpPr>
        <p:spPr>
          <a:xfrm>
            <a:off x="7007083" y="1977883"/>
            <a:ext cx="3588023" cy="378565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342900" marR="0" lvl="0" indent="-34290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sz="2000" b="0" i="0" u="none" strike="noStrike" kern="1200" cap="none" spc="0" baseline="0" dirty="0">
                <a:solidFill>
                  <a:srgbClr val="FFFFFF"/>
                </a:solidFill>
                <a:uFillTx/>
                <a:latin typeface="+mj-lt"/>
              </a:rPr>
              <a:t>Лесно за използване от деца</a:t>
            </a:r>
            <a:endParaRPr lang="en-US" sz="2000" b="0" i="0" u="none" strike="noStrike" kern="1200" cap="none" spc="0" baseline="0" dirty="0">
              <a:solidFill>
                <a:srgbClr val="FFFFFF"/>
              </a:solidFill>
              <a:uFillTx/>
              <a:latin typeface="+mj-lt"/>
            </a:endParaRPr>
          </a:p>
          <a:p>
            <a:pPr marL="342900" marR="0" lvl="0" indent="-34290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sz="2000" b="0" i="0" u="none" strike="noStrike" kern="1200" cap="none" spc="0" baseline="0" dirty="0">
                <a:solidFill>
                  <a:srgbClr val="FFFFFF"/>
                </a:solidFill>
                <a:uFillTx/>
                <a:latin typeface="+mj-lt"/>
              </a:rPr>
              <a:t>Интерактивни презентации</a:t>
            </a:r>
          </a:p>
          <a:p>
            <a:pPr marL="342900" marR="0" lvl="0" indent="-34290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sz="2000" b="0" i="0" u="none" strike="noStrike" kern="0" cap="none" spc="0" baseline="0" dirty="0">
                <a:solidFill>
                  <a:srgbClr val="FFFFFF"/>
                </a:solidFill>
                <a:uFillTx/>
                <a:latin typeface="+mj-lt"/>
              </a:rPr>
              <a:t>Лесна интеграция на </a:t>
            </a:r>
            <a:r>
              <a:rPr lang="en-US" sz="2000" b="0" i="0" u="none" strike="noStrike" kern="0" cap="none" spc="0" baseline="0" dirty="0">
                <a:solidFill>
                  <a:srgbClr val="FFFFFF"/>
                </a:solidFill>
                <a:uFillTx/>
                <a:latin typeface="+mj-lt"/>
              </a:rPr>
              <a:t>Word </a:t>
            </a:r>
            <a:r>
              <a:rPr lang="bg-BG" sz="2000" b="0" i="0" u="none" strike="noStrike" kern="0" cap="none" spc="0" baseline="0" dirty="0">
                <a:solidFill>
                  <a:srgbClr val="FFFFFF"/>
                </a:solidFill>
                <a:uFillTx/>
                <a:latin typeface="+mj-lt"/>
              </a:rPr>
              <a:t>документи</a:t>
            </a:r>
          </a:p>
          <a:p>
            <a:pPr marL="342900" marR="0" lvl="0" indent="-34290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sz="2000" b="0" i="0" u="none" strike="noStrike" kern="0" cap="none" spc="0" baseline="0" dirty="0">
                <a:solidFill>
                  <a:srgbClr val="FFFFFF"/>
                </a:solidFill>
                <a:uFillTx/>
                <a:latin typeface="+mj-lt"/>
              </a:rPr>
              <a:t>Широка гама от дизайн предложения </a:t>
            </a:r>
          </a:p>
          <a:p>
            <a:pPr marL="342900" marR="0" lvl="0" indent="-34290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sz="2000" b="0" i="0" u="none" strike="noStrike" kern="0" cap="none" spc="0" baseline="0" dirty="0">
                <a:solidFill>
                  <a:srgbClr val="FFFFFF"/>
                </a:solidFill>
                <a:uFillTx/>
                <a:latin typeface="+mj-lt"/>
              </a:rPr>
              <a:t>Интуитивен интерфейс</a:t>
            </a:r>
          </a:p>
          <a:p>
            <a:pPr marL="342900" marR="0" lvl="0" indent="-34290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sz="2000" b="0" i="0" u="none" strike="noStrike" kern="0" cap="none" spc="0" baseline="0" dirty="0">
                <a:solidFill>
                  <a:srgbClr val="FFFFFF"/>
                </a:solidFill>
                <a:uFillTx/>
                <a:latin typeface="+mj-lt"/>
              </a:rPr>
              <a:t>Иновативен подход за презентации</a:t>
            </a:r>
          </a:p>
          <a:p>
            <a:pPr marL="342900" marR="0" lvl="0" indent="-34290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sz="2000" b="0" i="0" u="none" strike="noStrike" kern="0" cap="none" spc="0" baseline="0" dirty="0">
                <a:solidFill>
                  <a:srgbClr val="FFFFFF"/>
                </a:solidFill>
                <a:uFillTx/>
                <a:latin typeface="+mj-lt"/>
              </a:rPr>
              <a:t>Поддръжка на различна гама от среди </a:t>
            </a:r>
            <a:endParaRPr lang="en-US" sz="2000" b="0" i="0" u="none" strike="noStrike" kern="1200" cap="none" spc="0" baseline="0" dirty="0">
              <a:solidFill>
                <a:srgbClr val="FFFFFF"/>
              </a:solidFill>
              <a:uFillTx/>
              <a:latin typeface="+mj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2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7"/>
          <p:cNvSpPr txBox="1"/>
          <p:nvPr/>
        </p:nvSpPr>
        <p:spPr>
          <a:xfrm>
            <a:off x="914400" y="705185"/>
            <a:ext cx="8294257" cy="1107996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sz="4800" b="1" i="0" u="none" strike="noStrike" kern="0" cap="none" spc="0" baseline="0" dirty="0">
                <a:solidFill>
                  <a:srgbClr val="FFFFFF"/>
                </a:solidFill>
                <a:uFillTx/>
                <a:latin typeface="+mj-lt"/>
              </a:rPr>
              <a:t>И още…</a:t>
            </a:r>
            <a:endParaRPr lang="en-US" sz="4800" b="1" i="0" u="none" strike="noStrike" kern="0" cap="none" spc="0" baseline="0" dirty="0">
              <a:solidFill>
                <a:srgbClr val="FFFFFF"/>
              </a:solidFill>
              <a:uFillTx/>
              <a:latin typeface="+mj-lt"/>
            </a:endParaRPr>
          </a:p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sz="1800" b="0" i="1" u="none" strike="noStrike" kern="0" cap="none" spc="0" baseline="0" dirty="0">
                <a:solidFill>
                  <a:srgbClr val="FFFFFF"/>
                </a:solidFill>
                <a:uFillTx/>
                <a:latin typeface="+mj-lt"/>
              </a:rPr>
              <a:t>Само при нас…</a:t>
            </a:r>
            <a:endParaRPr lang="en-US" sz="1800" b="0" i="1" u="none" strike="noStrike" kern="0" cap="none" spc="0" baseline="0" dirty="0">
              <a:solidFill>
                <a:srgbClr val="FFFFFF"/>
              </a:solidFill>
              <a:uFillTx/>
              <a:latin typeface="+mj-lt"/>
            </a:endParaRPr>
          </a:p>
        </p:txBody>
      </p:sp>
      <p:sp>
        <p:nvSpPr>
          <p:cNvPr id="3" name="TextBox 5"/>
          <p:cNvSpPr txBox="1"/>
          <p:nvPr/>
        </p:nvSpPr>
        <p:spPr>
          <a:xfrm>
            <a:off x="4926458" y="1864607"/>
            <a:ext cx="5724939" cy="224677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342900" marR="0" lvl="0" indent="-34290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sz="2000" b="0" i="0" u="none" strike="noStrike" kern="1200" cap="none" spc="0" baseline="0" dirty="0">
                <a:solidFill>
                  <a:srgbClr val="FFFFFF"/>
                </a:solidFill>
                <a:uFillTx/>
                <a:latin typeface="+mj-lt"/>
              </a:rPr>
              <a:t>Дигитална тетрадка навсякъде с теб</a:t>
            </a:r>
            <a:endParaRPr lang="en-US" sz="2000" b="0" i="0" u="none" strike="noStrike" kern="1200" cap="none" spc="0" baseline="0" dirty="0">
              <a:solidFill>
                <a:srgbClr val="FFFFFF"/>
              </a:solidFill>
              <a:uFillTx/>
              <a:latin typeface="+mj-lt"/>
            </a:endParaRPr>
          </a:p>
          <a:p>
            <a:pPr marL="342900" marR="0" lvl="0" indent="-34290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sz="2000" b="0" i="0" u="none" strike="noStrike" kern="1200" cap="none" spc="0" baseline="0" dirty="0">
                <a:solidFill>
                  <a:srgbClr val="FFFFFF"/>
                </a:solidFill>
                <a:uFillTx/>
                <a:latin typeface="+mj-lt"/>
              </a:rPr>
              <a:t>Различни пространства</a:t>
            </a:r>
            <a:endParaRPr lang="en-US" sz="2000" b="0" i="0" u="none" strike="noStrike" kern="1200" cap="none" spc="0" baseline="0" dirty="0">
              <a:solidFill>
                <a:srgbClr val="FFFFFF"/>
              </a:solidFill>
              <a:uFillTx/>
              <a:latin typeface="+mj-lt"/>
            </a:endParaRPr>
          </a:p>
          <a:p>
            <a:pPr marL="800100" marR="0" lvl="1" indent="-34290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000" b="0" i="0" u="none" strike="noStrike" kern="1200" cap="none" spc="0" baseline="0" dirty="0">
                <a:solidFill>
                  <a:srgbClr val="FFFFFF"/>
                </a:solidFill>
                <a:uFillTx/>
                <a:latin typeface="+mj-lt"/>
              </a:rPr>
              <a:t>Collaboration</a:t>
            </a:r>
          </a:p>
          <a:p>
            <a:pPr marL="800100" marR="0" lvl="1" indent="-34290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000" b="0" i="0" u="none" strike="noStrike" kern="1200" cap="none" spc="0" baseline="0" dirty="0">
                <a:solidFill>
                  <a:srgbClr val="FFFFFF"/>
                </a:solidFill>
                <a:uFillTx/>
                <a:latin typeface="+mj-lt"/>
              </a:rPr>
              <a:t>Content</a:t>
            </a:r>
          </a:p>
          <a:p>
            <a:pPr marL="800100" marR="0" lvl="1" indent="-34290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000" b="0" i="0" u="none" strike="noStrike" kern="1200" cap="none" spc="0" baseline="0" dirty="0">
                <a:solidFill>
                  <a:srgbClr val="FFFFFF"/>
                </a:solidFill>
                <a:uFillTx/>
                <a:latin typeface="+mj-lt"/>
              </a:rPr>
              <a:t>Private library</a:t>
            </a:r>
          </a:p>
          <a:p>
            <a:pPr marL="342900" marR="0" lvl="0" indent="-34290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sz="2000" b="0" i="0" u="none" strike="noStrike" kern="1200" cap="none" spc="0" baseline="0" dirty="0">
                <a:solidFill>
                  <a:srgbClr val="FFFFFF"/>
                </a:solidFill>
                <a:uFillTx/>
                <a:latin typeface="+mj-lt"/>
              </a:rPr>
              <a:t>Лесен достъп до информация от всяка точка</a:t>
            </a:r>
            <a:endParaRPr lang="en-US" sz="2000" b="0" i="0" u="none" strike="noStrike" kern="1200" cap="none" spc="0" baseline="0" dirty="0">
              <a:solidFill>
                <a:srgbClr val="FFFFFF"/>
              </a:solidFill>
              <a:uFillTx/>
              <a:latin typeface="+mj-lt"/>
            </a:endParaRPr>
          </a:p>
          <a:p>
            <a:pPr marL="342900" marR="0" lvl="0" indent="-34290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sz="2000" b="0" i="0" u="none" strike="noStrike" kern="1200" cap="none" spc="0" baseline="0" dirty="0">
                <a:solidFill>
                  <a:srgbClr val="FFFFFF"/>
                </a:solidFill>
                <a:uFillTx/>
                <a:latin typeface="+mj-lt"/>
              </a:rPr>
              <a:t>Лесна подредба на информация </a:t>
            </a:r>
            <a:endParaRPr lang="en-US" sz="2000" b="0" i="0" u="none" strike="noStrike" kern="1200" cap="none" spc="0" baseline="0" dirty="0">
              <a:solidFill>
                <a:srgbClr val="FFFFFF"/>
              </a:solidFill>
              <a:uFillTx/>
              <a:latin typeface="+mj-lt"/>
            </a:endParaRPr>
          </a:p>
        </p:txBody>
      </p:sp>
      <p:pic>
        <p:nvPicPr>
          <p:cNvPr id="4" name="Picture 1">
            <a:extLst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74361" y="705185"/>
            <a:ext cx="1054038" cy="1054038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5" name="Picture 6">
            <a:extLst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61899" y="705185"/>
            <a:ext cx="1054038" cy="1054038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6" name="Picture 7">
            <a:extLst/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4400" y="1759223"/>
            <a:ext cx="3347682" cy="2270674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7" name="Picture 8">
            <a:extLst/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07367" y="4027648"/>
            <a:ext cx="3194017" cy="2240682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8" name="TextBox 9"/>
          <p:cNvSpPr txBox="1"/>
          <p:nvPr/>
        </p:nvSpPr>
        <p:spPr>
          <a:xfrm>
            <a:off x="6467066" y="4303641"/>
            <a:ext cx="4446105" cy="1631216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342900" marR="0" lvl="0" indent="-34290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sz="2000" b="0" i="0" u="none" strike="noStrike" kern="1200" cap="none" spc="0" baseline="0" dirty="0">
                <a:solidFill>
                  <a:srgbClr val="FFFFFF"/>
                </a:solidFill>
                <a:uFillTx/>
                <a:latin typeface="+mj-lt"/>
              </a:rPr>
              <a:t>Управление на проекти</a:t>
            </a:r>
            <a:endParaRPr lang="en-US" sz="2000" b="0" i="0" u="none" strike="noStrike" kern="1200" cap="none" spc="0" baseline="0" dirty="0">
              <a:solidFill>
                <a:srgbClr val="FFFFFF"/>
              </a:solidFill>
              <a:uFillTx/>
              <a:latin typeface="+mj-lt"/>
            </a:endParaRPr>
          </a:p>
          <a:p>
            <a:pPr marL="342900" marR="0" lvl="0" indent="-34290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sz="2000" b="0" i="0" u="none" strike="noStrike" kern="1200" cap="none" spc="0" baseline="0" dirty="0">
                <a:solidFill>
                  <a:srgbClr val="FFFFFF"/>
                </a:solidFill>
                <a:uFillTx/>
                <a:latin typeface="+mj-lt"/>
              </a:rPr>
              <a:t>Статус на приключване</a:t>
            </a:r>
            <a:endParaRPr lang="en-US" sz="2000" b="0" i="0" u="none" strike="noStrike" kern="1200" cap="none" spc="0" baseline="0" dirty="0">
              <a:solidFill>
                <a:srgbClr val="FFFFFF"/>
              </a:solidFill>
              <a:uFillTx/>
              <a:latin typeface="+mj-lt"/>
            </a:endParaRPr>
          </a:p>
          <a:p>
            <a:pPr marL="342900" marR="0" lvl="0" indent="-34290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sz="2000" b="0" i="0" u="none" strike="noStrike" kern="1200" cap="none" spc="0" baseline="0" dirty="0">
                <a:solidFill>
                  <a:srgbClr val="FFFFFF"/>
                </a:solidFill>
                <a:uFillTx/>
                <a:latin typeface="+mj-lt"/>
              </a:rPr>
              <a:t>Контрол</a:t>
            </a:r>
            <a:endParaRPr lang="en-US" sz="2000" b="0" i="0" u="none" strike="noStrike" kern="1200" cap="none" spc="0" baseline="0" dirty="0">
              <a:solidFill>
                <a:srgbClr val="FFFFFF"/>
              </a:solidFill>
              <a:uFillTx/>
              <a:latin typeface="+mj-lt"/>
            </a:endParaRPr>
          </a:p>
          <a:p>
            <a:pPr marL="342900" marR="0" lvl="0" indent="-34290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sz="2000" b="0" i="0" u="none" strike="noStrike" kern="1200" cap="none" spc="0" baseline="0" dirty="0">
                <a:solidFill>
                  <a:srgbClr val="FFFFFF"/>
                </a:solidFill>
                <a:uFillTx/>
                <a:latin typeface="+mj-lt"/>
              </a:rPr>
              <a:t>Разпределение на задачи между участниците</a:t>
            </a:r>
            <a:endParaRPr lang="en-US" sz="2000" b="0" i="0" u="none" strike="noStrike" kern="1200" cap="none" spc="0" baseline="0" dirty="0">
              <a:solidFill>
                <a:srgbClr val="FFFFFF"/>
              </a:solidFill>
              <a:uFillTx/>
              <a:latin typeface="+mj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5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7"/>
          <p:cNvSpPr txBox="1"/>
          <p:nvPr/>
        </p:nvSpPr>
        <p:spPr>
          <a:xfrm>
            <a:off x="914400" y="705185"/>
            <a:ext cx="8294257" cy="1107996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sz="4800" b="1" i="0" u="none" strike="noStrike" kern="0" cap="none" spc="0" baseline="0" dirty="0">
                <a:solidFill>
                  <a:srgbClr val="FFFFFF"/>
                </a:solidFill>
                <a:uFillTx/>
                <a:latin typeface="+mj-lt"/>
              </a:rPr>
              <a:t>И още…</a:t>
            </a:r>
            <a:endParaRPr lang="bg-BG" sz="3200" b="1" i="1" u="none" strike="noStrike" kern="0" cap="none" spc="0" baseline="0" dirty="0">
              <a:solidFill>
                <a:srgbClr val="FFFFFF"/>
              </a:solidFill>
              <a:uFillTx/>
              <a:latin typeface="+mj-lt"/>
            </a:endParaRPr>
          </a:p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sz="1800" b="0" i="1" u="none" strike="noStrike" kern="0" cap="none" spc="0" baseline="0" dirty="0">
                <a:solidFill>
                  <a:srgbClr val="FFFFFF"/>
                </a:solidFill>
                <a:uFillTx/>
                <a:latin typeface="+mj-lt"/>
              </a:rPr>
              <a:t>Играй и учи…</a:t>
            </a:r>
            <a:endParaRPr lang="en-US" sz="1800" b="0" i="0" u="none" strike="noStrike" kern="0" cap="none" spc="0" baseline="0" dirty="0">
              <a:solidFill>
                <a:srgbClr val="FFFFFF"/>
              </a:solidFill>
              <a:uFillTx/>
              <a:latin typeface="+mj-lt"/>
            </a:endParaRPr>
          </a:p>
        </p:txBody>
      </p:sp>
      <p:sp>
        <p:nvSpPr>
          <p:cNvPr id="3" name="TextBox 5"/>
          <p:cNvSpPr txBox="1"/>
          <p:nvPr/>
        </p:nvSpPr>
        <p:spPr>
          <a:xfrm>
            <a:off x="3679554" y="5144514"/>
            <a:ext cx="5724939" cy="101566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342900" marR="0" lvl="0" indent="-34290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sz="2000" b="0" i="0" u="none" strike="noStrike" kern="1200" cap="none" spc="0" baseline="0" dirty="0">
                <a:solidFill>
                  <a:srgbClr val="FFFFFF"/>
                </a:solidFill>
                <a:uFillTx/>
                <a:latin typeface="+mj-lt"/>
              </a:rPr>
              <a:t>Висока популярност сред подрастващите</a:t>
            </a:r>
            <a:endParaRPr lang="en-US" sz="2000" b="0" i="0" u="none" strike="noStrike" kern="1200" cap="none" spc="0" baseline="0" dirty="0">
              <a:solidFill>
                <a:srgbClr val="FFFFFF"/>
              </a:solidFill>
              <a:uFillTx/>
              <a:latin typeface="+mj-lt"/>
            </a:endParaRPr>
          </a:p>
          <a:p>
            <a:pPr marL="342900" marR="0" lvl="0" indent="-34290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sz="2000" b="0" i="0" u="none" strike="noStrike" kern="0" cap="none" spc="0" baseline="0" dirty="0">
                <a:solidFill>
                  <a:srgbClr val="FFFFFF"/>
                </a:solidFill>
                <a:uFillTx/>
                <a:latin typeface="+mj-lt"/>
              </a:rPr>
              <a:t>Комбинация учене чрез игра</a:t>
            </a:r>
            <a:endParaRPr lang="en-US" sz="2000" b="0" i="0" u="none" strike="noStrike" kern="1200" cap="none" spc="0" baseline="0" dirty="0">
              <a:solidFill>
                <a:srgbClr val="FFFFFF"/>
              </a:solidFill>
              <a:uFillTx/>
              <a:latin typeface="+mj-lt"/>
            </a:endParaRPr>
          </a:p>
          <a:p>
            <a:pPr marL="342900" marR="0" lvl="0" indent="-34290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sz="2000" b="0" i="0" u="none" strike="noStrike" kern="0" cap="none" spc="0" baseline="0" dirty="0">
                <a:solidFill>
                  <a:srgbClr val="FFFFFF"/>
                </a:solidFill>
                <a:uFillTx/>
                <a:latin typeface="+mj-lt"/>
              </a:rPr>
              <a:t>Вдъхновяващо образователно изживяване</a:t>
            </a:r>
            <a:endParaRPr lang="en-US" sz="2000" b="0" i="0" u="none" strike="noStrike" kern="1200" cap="none" spc="0" baseline="0" dirty="0">
              <a:solidFill>
                <a:srgbClr val="FFFFFF"/>
              </a:solidFill>
              <a:uFillTx/>
              <a:latin typeface="+mj-lt"/>
            </a:endParaRPr>
          </a:p>
        </p:txBody>
      </p:sp>
      <p:pic>
        <p:nvPicPr>
          <p:cNvPr id="4" name="Picture 6">
            <a:extLst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60600" y="1476253"/>
            <a:ext cx="6061082" cy="3348752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5" name="Picture 7">
            <a:extLst/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657542" y="3689357"/>
            <a:ext cx="4105271" cy="1295403"/>
          </a:xfrm>
          <a:prstGeom prst="rect">
            <a:avLst/>
          </a:prstGeom>
          <a:noFill/>
          <a:ln cap="flat"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5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7"/>
          <p:cNvSpPr txBox="1"/>
          <p:nvPr/>
        </p:nvSpPr>
        <p:spPr>
          <a:xfrm>
            <a:off x="914400" y="705185"/>
            <a:ext cx="8294257" cy="1107996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sz="4800" b="1" i="0" u="none" strike="noStrike" kern="0" cap="none" spc="0" baseline="0" dirty="0">
                <a:solidFill>
                  <a:srgbClr val="FFFFFF"/>
                </a:solidFill>
                <a:uFillTx/>
                <a:latin typeface="+mj-lt"/>
              </a:rPr>
              <a:t>И още…</a:t>
            </a:r>
            <a:endParaRPr lang="bg-BG" sz="3200" b="1" i="1" u="none" strike="noStrike" kern="0" cap="none" spc="0" baseline="0" dirty="0">
              <a:solidFill>
                <a:srgbClr val="FFFFFF"/>
              </a:solidFill>
              <a:uFillTx/>
              <a:latin typeface="+mj-lt"/>
            </a:endParaRPr>
          </a:p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sz="1800" b="0" i="1" u="none" strike="noStrike" kern="0" cap="none" spc="0" baseline="0" dirty="0">
                <a:solidFill>
                  <a:srgbClr val="FFFFFF"/>
                </a:solidFill>
                <a:uFillTx/>
                <a:latin typeface="+mj-lt"/>
              </a:rPr>
              <a:t>Играй и учи…</a:t>
            </a:r>
            <a:endParaRPr lang="en-US" sz="1800" b="0" i="0" u="none" strike="noStrike" kern="0" cap="none" spc="0" baseline="0" dirty="0">
              <a:solidFill>
                <a:srgbClr val="FFFFFF"/>
              </a:solidFill>
              <a:uFillTx/>
              <a:latin typeface="+mj-lt"/>
            </a:endParaRPr>
          </a:p>
        </p:txBody>
      </p:sp>
      <p:sp>
        <p:nvSpPr>
          <p:cNvPr id="3" name="TextBox 5"/>
          <p:cNvSpPr txBox="1"/>
          <p:nvPr/>
        </p:nvSpPr>
        <p:spPr>
          <a:xfrm>
            <a:off x="971851" y="1989642"/>
            <a:ext cx="5724939" cy="415498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342900" marR="0" lvl="0" indent="-34290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0" i="0" u="none" strike="noStrike" kern="1200" cap="none" spc="0" baseline="0" dirty="0">
                <a:solidFill>
                  <a:srgbClr val="FFFFFF"/>
                </a:solidFill>
                <a:uFillTx/>
                <a:latin typeface="+mj-lt"/>
              </a:rPr>
              <a:t>Microbit</a:t>
            </a:r>
            <a:r>
              <a:rPr lang="bg-BG" sz="2400" b="0" i="0" u="none" strike="noStrike" kern="0" cap="none" spc="0" baseline="0" dirty="0">
                <a:solidFill>
                  <a:srgbClr val="FFFFFF"/>
                </a:solidFill>
                <a:uFillTx/>
                <a:latin typeface="+mj-lt"/>
              </a:rPr>
              <a:t>:</a:t>
            </a:r>
          </a:p>
          <a:p>
            <a:pPr marL="800100" marR="0" lvl="1" indent="-34290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sz="2400" b="0" i="0" u="none" strike="noStrike" kern="0" cap="none" spc="0" baseline="0" dirty="0">
                <a:solidFill>
                  <a:srgbClr val="FFFFFF"/>
                </a:solidFill>
                <a:uFillTx/>
                <a:latin typeface="+mj-lt"/>
              </a:rPr>
              <a:t>Модел за обучение по роботика на достъпна цена</a:t>
            </a:r>
          </a:p>
          <a:p>
            <a:pPr marL="800100" marR="0" lvl="1" indent="-34290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sz="2400" b="0" i="0" u="none" strike="noStrike" kern="1200" cap="none" spc="0" baseline="0" dirty="0">
                <a:solidFill>
                  <a:srgbClr val="FFFFFF"/>
                </a:solidFill>
                <a:uFillTx/>
                <a:latin typeface="+mj-lt"/>
              </a:rPr>
              <a:t>Висока популярност в чужбина</a:t>
            </a:r>
            <a:endParaRPr lang="en-US" sz="2400" b="0" i="0" u="none" strike="noStrike" kern="1200" cap="none" spc="0" baseline="0" dirty="0">
              <a:solidFill>
                <a:srgbClr val="FFFFFF"/>
              </a:solidFill>
              <a:uFillTx/>
              <a:latin typeface="+mj-lt"/>
            </a:endParaRPr>
          </a:p>
          <a:p>
            <a:pPr marL="342900" marR="0" lvl="0" indent="-34290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0" i="0" u="none" strike="noStrike" kern="0" cap="none" spc="0" baseline="0" dirty="0">
                <a:solidFill>
                  <a:srgbClr val="FFFFFF"/>
                </a:solidFill>
                <a:uFillTx/>
                <a:latin typeface="+mj-lt"/>
              </a:rPr>
              <a:t>Kodu</a:t>
            </a:r>
            <a:r>
              <a:rPr lang="bg-BG" sz="2400" b="0" i="0" u="none" strike="noStrike" kern="0" cap="none" spc="0" baseline="0" dirty="0">
                <a:solidFill>
                  <a:srgbClr val="FFFFFF"/>
                </a:solidFill>
                <a:uFillTx/>
                <a:latin typeface="+mj-lt"/>
              </a:rPr>
              <a:t>:</a:t>
            </a:r>
          </a:p>
          <a:p>
            <a:pPr marL="800100" marR="0" lvl="1" indent="-34290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sz="2400" b="0" i="0" u="none" strike="noStrike" kern="0" cap="none" spc="0" baseline="0" dirty="0">
                <a:solidFill>
                  <a:srgbClr val="FFFFFF"/>
                </a:solidFill>
                <a:uFillTx/>
                <a:latin typeface="+mj-lt"/>
              </a:rPr>
              <a:t>Забавна игра, целяща да даде основни умения в областта на програмирането у подрастващите</a:t>
            </a:r>
            <a:endParaRPr lang="en-US" sz="2400" b="0" i="0" u="none" strike="noStrike" kern="1200" cap="none" spc="0" baseline="0" dirty="0">
              <a:solidFill>
                <a:srgbClr val="FFFFFF"/>
              </a:solidFill>
              <a:uFillTx/>
              <a:latin typeface="+mj-lt"/>
            </a:endParaRPr>
          </a:p>
          <a:p>
            <a:pPr marL="342900" marR="0" lvl="0" indent="-34290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0" i="0" u="none" strike="noStrike" kern="0" cap="none" spc="0" baseline="0" dirty="0">
                <a:solidFill>
                  <a:srgbClr val="FFFFFF"/>
                </a:solidFill>
                <a:uFillTx/>
                <a:latin typeface="+mj-lt"/>
              </a:rPr>
              <a:t>Jumpido</a:t>
            </a:r>
            <a:r>
              <a:rPr lang="bg-BG" sz="2400" b="0" i="0" u="none" strike="noStrike" kern="0" cap="none" spc="0" baseline="0" dirty="0">
                <a:solidFill>
                  <a:srgbClr val="FFFFFF"/>
                </a:solidFill>
                <a:uFillTx/>
                <a:latin typeface="+mj-lt"/>
              </a:rPr>
              <a:t>:</a:t>
            </a:r>
          </a:p>
          <a:p>
            <a:pPr marL="800100" marR="0" lvl="1" indent="-34290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0" i="0" u="none" strike="noStrike" kern="0" cap="none" spc="0" baseline="0" dirty="0">
                <a:solidFill>
                  <a:srgbClr val="FFFFFF"/>
                </a:solidFill>
                <a:uFillTx/>
                <a:latin typeface="+mj-lt"/>
              </a:rPr>
              <a:t>Kinect</a:t>
            </a:r>
            <a:r>
              <a:rPr lang="bg-BG" sz="2400" b="0" i="0" u="none" strike="noStrike" kern="0" cap="none" spc="0" baseline="0" dirty="0">
                <a:solidFill>
                  <a:srgbClr val="FFFFFF"/>
                </a:solidFill>
                <a:uFillTx/>
                <a:latin typeface="+mj-lt"/>
              </a:rPr>
              <a:t> базирано решение за обучение чрез движение</a:t>
            </a:r>
            <a:r>
              <a:rPr lang="en-US" sz="2400" b="0" i="0" u="none" strike="noStrike" kern="0" cap="none" spc="0" baseline="0" dirty="0">
                <a:solidFill>
                  <a:srgbClr val="FFFFFF"/>
                </a:solidFill>
                <a:uFillTx/>
                <a:latin typeface="+mj-lt"/>
              </a:rPr>
              <a:t> </a:t>
            </a:r>
            <a:endParaRPr lang="en-US" sz="2400" b="0" i="0" u="none" strike="noStrike" kern="1200" cap="none" spc="0" baseline="0" dirty="0">
              <a:solidFill>
                <a:srgbClr val="FFFFFF"/>
              </a:solidFill>
              <a:uFillTx/>
              <a:latin typeface="+mj-lt"/>
            </a:endParaRPr>
          </a:p>
        </p:txBody>
      </p:sp>
      <p:pic>
        <p:nvPicPr>
          <p:cNvPr id="4" name="Picture 5">
            <a:extLst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56663" y="2718008"/>
            <a:ext cx="1984796" cy="2381746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5" name="Picture 6">
            <a:extLst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56897" y="3908886"/>
            <a:ext cx="2745293" cy="2347228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6" name="Picture 7">
            <a:extLst/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36919" y="1195870"/>
            <a:ext cx="4365272" cy="2455465"/>
          </a:xfrm>
          <a:prstGeom prst="rect">
            <a:avLst/>
          </a:prstGeom>
          <a:noFill/>
          <a:ln cap="flat"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3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7"/>
          <p:cNvSpPr txBox="1"/>
          <p:nvPr/>
        </p:nvSpPr>
        <p:spPr>
          <a:xfrm>
            <a:off x="914400" y="705185"/>
            <a:ext cx="8294257" cy="1107996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sz="4800" b="1" i="0" u="none" strike="noStrike" kern="0" cap="none" spc="0" baseline="0" dirty="0">
                <a:solidFill>
                  <a:srgbClr val="FFFFFF"/>
                </a:solidFill>
                <a:uFillTx/>
                <a:latin typeface="+mj-lt"/>
              </a:rPr>
              <a:t>И още…</a:t>
            </a:r>
            <a:endParaRPr lang="en-US" sz="4800" b="1" i="0" u="none" strike="noStrike" kern="0" cap="none" spc="0" baseline="0" dirty="0">
              <a:solidFill>
                <a:srgbClr val="FFFFFF"/>
              </a:solidFill>
              <a:uFillTx/>
              <a:latin typeface="+mj-lt"/>
            </a:endParaRPr>
          </a:p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sz="1800" b="0" i="1" u="none" strike="noStrike" kern="0" cap="none" spc="0" baseline="0" dirty="0">
                <a:solidFill>
                  <a:srgbClr val="FFFFFF"/>
                </a:solidFill>
                <a:uFillTx/>
                <a:latin typeface="+mj-lt"/>
              </a:rPr>
              <a:t>Със съвместни усилия…</a:t>
            </a:r>
            <a:endParaRPr lang="en-US" sz="1800" b="0" i="1" u="none" strike="noStrike" kern="0" cap="none" spc="0" baseline="0" dirty="0">
              <a:solidFill>
                <a:srgbClr val="FFFFFF"/>
              </a:solidFill>
              <a:uFillTx/>
              <a:latin typeface="+mj-lt"/>
            </a:endParaRPr>
          </a:p>
        </p:txBody>
      </p:sp>
      <p:pic>
        <p:nvPicPr>
          <p:cNvPr id="3" name="Picture 1">
            <a:extLst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06891" y="782406"/>
            <a:ext cx="3810003" cy="895353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5" name="TextBox 4"/>
          <p:cNvSpPr txBox="1"/>
          <p:nvPr/>
        </p:nvSpPr>
        <p:spPr>
          <a:xfrm>
            <a:off x="6679097" y="2266120"/>
            <a:ext cx="4502423" cy="2677655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285750" marR="0" lvl="0" indent="-28575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sz="2400" b="0" i="0" u="none" strike="noStrike" kern="1200" cap="none" spc="0" baseline="0" dirty="0">
                <a:solidFill>
                  <a:srgbClr val="FFFFFF"/>
                </a:solidFill>
                <a:uFillTx/>
                <a:latin typeface="+mj-lt"/>
              </a:rPr>
              <a:t>Професионално ИТ образование</a:t>
            </a:r>
            <a:endParaRPr lang="en-US" sz="2400" b="0" i="0" u="none" strike="noStrike" kern="1200" cap="none" spc="0" baseline="0" dirty="0">
              <a:solidFill>
                <a:srgbClr val="FFFFFF"/>
              </a:solidFill>
              <a:uFillTx/>
              <a:latin typeface="+mj-lt"/>
            </a:endParaRPr>
          </a:p>
          <a:p>
            <a:pPr marL="285750" marR="0" lvl="0" indent="-28575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sz="2400" b="0" i="0" u="none" strike="noStrike" kern="1200" cap="none" spc="0" baseline="0" dirty="0">
                <a:solidFill>
                  <a:srgbClr val="FFFFFF"/>
                </a:solidFill>
                <a:uFillTx/>
                <a:latin typeface="+mj-lt"/>
              </a:rPr>
              <a:t>Изграждане на познания в технологиите – както теоретични</a:t>
            </a:r>
            <a:r>
              <a:rPr lang="bg-BG" sz="2400" b="0" i="0" u="none" strike="noStrike" kern="0" cap="none" spc="0" baseline="0" dirty="0">
                <a:solidFill>
                  <a:srgbClr val="FFFFFF"/>
                </a:solidFill>
                <a:uFillTx/>
                <a:latin typeface="+mj-lt"/>
              </a:rPr>
              <a:t>, така и практични</a:t>
            </a:r>
          </a:p>
          <a:p>
            <a:pPr marL="285750" marR="0" lvl="0" indent="-28575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sz="2400" b="0" i="0" u="none" strike="noStrike" kern="1200" cap="none" spc="0" baseline="0" dirty="0">
                <a:solidFill>
                  <a:srgbClr val="FFFFFF"/>
                </a:solidFill>
                <a:uFillTx/>
                <a:latin typeface="+mj-lt"/>
              </a:rPr>
              <a:t>Основа за успешно кариерно развитие</a:t>
            </a:r>
            <a:endParaRPr lang="en-US" sz="2400" b="0" i="0" u="none" strike="noStrike" kern="1200" cap="none" spc="0" baseline="0" dirty="0">
              <a:solidFill>
                <a:srgbClr val="FFFFFF"/>
              </a:solidFill>
              <a:uFillTx/>
              <a:latin typeface="+mj-lt"/>
            </a:endParaRPr>
          </a:p>
        </p:txBody>
      </p:sp>
      <p:pic>
        <p:nvPicPr>
          <p:cNvPr id="1026" name="Picture 2" descr="image00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40553" y="2015945"/>
            <a:ext cx="3161006" cy="3702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3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7"/>
          <p:cNvSpPr txBox="1"/>
          <p:nvPr/>
        </p:nvSpPr>
        <p:spPr>
          <a:xfrm>
            <a:off x="374469" y="443928"/>
            <a:ext cx="11281297" cy="132343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sz="4800" b="1" i="0" u="none" strike="noStrike" kern="0" cap="none" spc="0" baseline="0" dirty="0">
                <a:solidFill>
                  <a:srgbClr val="FFFFFF"/>
                </a:solidFill>
                <a:uFillTx/>
                <a:latin typeface="+mj-lt"/>
              </a:rPr>
              <a:t>Защо тестовете ни не са онлайн…</a:t>
            </a:r>
            <a:r>
              <a:rPr lang="bg-BG" sz="4800" b="1" kern="0" dirty="0">
                <a:solidFill>
                  <a:srgbClr val="FFFFFF"/>
                </a:solidFill>
                <a:latin typeface="+mj-lt"/>
              </a:rPr>
              <a:t>?</a:t>
            </a:r>
          </a:p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sz="3200" b="1" kern="0" dirty="0">
                <a:solidFill>
                  <a:srgbClr val="FFFFFF"/>
                </a:solidFill>
                <a:latin typeface="+mj-lt"/>
              </a:rPr>
              <a:t>Толкова по-лесно е…</a:t>
            </a:r>
            <a:endParaRPr lang="en-US" sz="1600" b="0" i="1" u="none" strike="noStrike" kern="0" cap="none" spc="0" baseline="0" dirty="0">
              <a:solidFill>
                <a:srgbClr val="FFFFFF"/>
              </a:solidFill>
              <a:uFillTx/>
              <a:latin typeface="+mj-lt"/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4424572" y="2203269"/>
            <a:ext cx="3317966" cy="3169919"/>
            <a:chOff x="4128480" y="2238103"/>
            <a:chExt cx="3317966" cy="3169919"/>
          </a:xfrm>
        </p:grpSpPr>
        <p:pic>
          <p:nvPicPr>
            <p:cNvPr id="5" name="Picture 4">
              <a:extLst/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128480" y="3196045"/>
              <a:ext cx="3317966" cy="2211977"/>
            </a:xfrm>
            <a:prstGeom prst="rect">
              <a:avLst/>
            </a:prstGeom>
            <a:noFill/>
            <a:ln cap="flat">
              <a:noFill/>
            </a:ln>
          </p:spPr>
        </p:pic>
        <p:pic>
          <p:nvPicPr>
            <p:cNvPr id="4" name="Picture 3">
              <a:extLst/>
            </p:cNvPr>
            <p:cNvPicPr>
              <a:picLocks noChangeAspect="1"/>
            </p:cNvPicPr>
            <p:nvPr/>
          </p:nvPicPr>
          <p:blipFill rotWithShape="1">
            <a:blip r:embed="rId4"/>
            <a:srcRect t="34450" b="34922"/>
            <a:stretch/>
          </p:blipFill>
          <p:spPr>
            <a:xfrm>
              <a:off x="4128480" y="2238103"/>
              <a:ext cx="3317966" cy="1032760"/>
            </a:xfrm>
            <a:prstGeom prst="rect">
              <a:avLst/>
            </a:prstGeom>
            <a:noFill/>
            <a:ln cap="flat">
              <a:noFill/>
            </a:ln>
          </p:spPr>
        </p:pic>
      </p:grpSp>
      <p:sp>
        <p:nvSpPr>
          <p:cNvPr id="7" name="Rounded Rectangular Callout 6"/>
          <p:cNvSpPr/>
          <p:nvPr/>
        </p:nvSpPr>
        <p:spPr bwMode="auto">
          <a:xfrm>
            <a:off x="8159931" y="2360023"/>
            <a:ext cx="2930434" cy="653142"/>
          </a:xfrm>
          <a:prstGeom prst="wedgeRoundRectCallout">
            <a:avLst>
              <a:gd name="adj1" fmla="val -56730"/>
              <a:gd name="adj2" fmla="val -1528"/>
              <a:gd name="adj3" fmla="val 16667"/>
            </a:avLst>
          </a:prstGeom>
          <a:solidFill>
            <a:schemeClr val="accent1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3247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bg-BG" sz="1400" dirty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a typeface="Segoe UI" pitchFamily="34" charset="0"/>
                <a:cs typeface="Segoe UI" pitchFamily="34" charset="0"/>
              </a:rPr>
              <a:t>Докато зареди компютъра часът ще е свършил!</a:t>
            </a:r>
            <a:endParaRPr lang="en-US" sz="1400" dirty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8" name="Rounded Rectangular Callout 7"/>
          <p:cNvSpPr/>
          <p:nvPr/>
        </p:nvSpPr>
        <p:spPr bwMode="auto">
          <a:xfrm>
            <a:off x="8159930" y="3357364"/>
            <a:ext cx="2930434" cy="761790"/>
          </a:xfrm>
          <a:prstGeom prst="wedgeRoundRectCallout">
            <a:avLst>
              <a:gd name="adj1" fmla="val -54778"/>
              <a:gd name="adj2" fmla="val -1697"/>
              <a:gd name="adj3" fmla="val 16667"/>
            </a:avLst>
          </a:prstGeom>
          <a:solidFill>
            <a:schemeClr val="accent1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3247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bg-BG" sz="1400" dirty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a typeface="Segoe UI" pitchFamily="34" charset="0"/>
                <a:cs typeface="Segoe UI" pitchFamily="34" charset="0"/>
              </a:rPr>
              <a:t>Учениците ще преписват от Интернет!</a:t>
            </a:r>
            <a:endParaRPr lang="en-US" sz="1400" dirty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9" name="Rounded Rectangular Callout 8"/>
          <p:cNvSpPr/>
          <p:nvPr/>
        </p:nvSpPr>
        <p:spPr bwMode="auto">
          <a:xfrm>
            <a:off x="8159930" y="4463353"/>
            <a:ext cx="2930434" cy="820913"/>
          </a:xfrm>
          <a:prstGeom prst="wedgeRoundRectCallout">
            <a:avLst>
              <a:gd name="adj1" fmla="val -55261"/>
              <a:gd name="adj2" fmla="val -3352"/>
              <a:gd name="adj3" fmla="val 16667"/>
            </a:avLst>
          </a:prstGeom>
          <a:solidFill>
            <a:schemeClr val="accent1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3247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bg-BG" sz="1400" dirty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a typeface="Segoe UI" pitchFamily="34" charset="0"/>
                <a:cs typeface="Segoe UI" pitchFamily="34" charset="0"/>
              </a:rPr>
              <a:t>А къде ще си водят записки? Става много сложно… С лист и химикал е лесно!</a:t>
            </a:r>
            <a:endParaRPr lang="en-US" sz="1400" dirty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10" name="Rounded Rectangular Callout 9"/>
          <p:cNvSpPr/>
          <p:nvPr/>
        </p:nvSpPr>
        <p:spPr bwMode="auto">
          <a:xfrm>
            <a:off x="1288869" y="2562365"/>
            <a:ext cx="2638697" cy="868812"/>
          </a:xfrm>
          <a:prstGeom prst="wedgeRoundRectCallout">
            <a:avLst>
              <a:gd name="adj1" fmla="val 57385"/>
              <a:gd name="adj2" fmla="val -55778"/>
              <a:gd name="adj3" fmla="val 16667"/>
            </a:avLst>
          </a:prstGeom>
          <a:solidFill>
            <a:schemeClr val="accent1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3247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bg-BG" dirty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a typeface="Segoe UI" pitchFamily="34" charset="0"/>
                <a:cs typeface="Segoe UI" pitchFamily="34" charset="0"/>
              </a:rPr>
              <a:t>Вписване за само 26 секунди</a:t>
            </a:r>
            <a:endParaRPr lang="en-US" dirty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11" name="Rounded Rectangular Callout 10"/>
          <p:cNvSpPr/>
          <p:nvPr/>
        </p:nvSpPr>
        <p:spPr bwMode="auto">
          <a:xfrm>
            <a:off x="1288868" y="3679318"/>
            <a:ext cx="2638697" cy="868812"/>
          </a:xfrm>
          <a:prstGeom prst="wedgeRoundRectCallout">
            <a:avLst>
              <a:gd name="adj1" fmla="val 56065"/>
              <a:gd name="adj2" fmla="val -54776"/>
              <a:gd name="adj3" fmla="val 16667"/>
            </a:avLst>
          </a:prstGeom>
          <a:solidFill>
            <a:schemeClr val="accent1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3247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bg-BG" sz="1600" dirty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a typeface="Segoe UI" pitchFamily="34" charset="0"/>
                <a:cs typeface="Segoe UI" pitchFamily="34" charset="0"/>
              </a:rPr>
              <a:t>Изпитна платформа с ограничен достъп до системата</a:t>
            </a:r>
            <a:endParaRPr lang="en-US" sz="1600" dirty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12" name="Rounded Rectangular Callout 11"/>
          <p:cNvSpPr/>
          <p:nvPr/>
        </p:nvSpPr>
        <p:spPr bwMode="auto">
          <a:xfrm>
            <a:off x="1288867" y="4710707"/>
            <a:ext cx="2638697" cy="868812"/>
          </a:xfrm>
          <a:prstGeom prst="wedgeRoundRectCallout">
            <a:avLst>
              <a:gd name="adj1" fmla="val 58705"/>
              <a:gd name="adj2" fmla="val -54776"/>
              <a:gd name="adj3" fmla="val 16667"/>
            </a:avLst>
          </a:prstGeom>
          <a:solidFill>
            <a:schemeClr val="accent1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3247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bg-BG" sz="1200" dirty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a typeface="Segoe UI" pitchFamily="34" charset="0"/>
                <a:cs typeface="Segoe UI" pitchFamily="34" charset="0"/>
              </a:rPr>
              <a:t>Химикалка, с която можеш да разглеждаш устройството си като лист хартия</a:t>
            </a:r>
            <a:endParaRPr lang="en-US" sz="1200" dirty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7"/>
          <p:cNvSpPr txBox="1"/>
          <p:nvPr/>
        </p:nvSpPr>
        <p:spPr>
          <a:xfrm>
            <a:off x="914400" y="705185"/>
            <a:ext cx="8294257" cy="1107996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sz="4800" b="1" i="0" u="none" strike="noStrike" kern="0" cap="none" spc="0" baseline="0" dirty="0">
                <a:solidFill>
                  <a:srgbClr val="FFFFFF"/>
                </a:solidFill>
                <a:uFillTx/>
                <a:latin typeface="+mj-lt"/>
              </a:rPr>
              <a:t>И още…</a:t>
            </a:r>
            <a:endParaRPr lang="en-US" sz="4800" b="1" i="0" u="none" strike="noStrike" kern="0" cap="none" spc="0" baseline="0" dirty="0">
              <a:solidFill>
                <a:srgbClr val="FFFFFF"/>
              </a:solidFill>
              <a:uFillTx/>
              <a:latin typeface="+mj-lt"/>
            </a:endParaRPr>
          </a:p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sz="1800" b="0" i="1" u="none" strike="noStrike" kern="0" cap="none" spc="0" baseline="0" dirty="0">
                <a:solidFill>
                  <a:srgbClr val="FFFFFF"/>
                </a:solidFill>
                <a:uFillTx/>
                <a:latin typeface="+mj-lt"/>
              </a:rPr>
              <a:t>Специално създаден за образователните нужди…</a:t>
            </a:r>
            <a:endParaRPr lang="en-US" sz="1800" b="0" i="1" u="none" strike="noStrike" kern="0" cap="none" spc="0" baseline="0" dirty="0">
              <a:solidFill>
                <a:srgbClr val="FFFFFF"/>
              </a:solidFill>
              <a:uFillTx/>
              <a:latin typeface="+mj-lt"/>
            </a:endParaRPr>
          </a:p>
        </p:txBody>
      </p:sp>
      <p:sp>
        <p:nvSpPr>
          <p:cNvPr id="3" name="TextBox 5"/>
          <p:cNvSpPr txBox="1"/>
          <p:nvPr/>
        </p:nvSpPr>
        <p:spPr>
          <a:xfrm>
            <a:off x="5665302" y="2107884"/>
            <a:ext cx="5724939" cy="378565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342900" marR="0" lvl="0" indent="-34290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sz="2000" b="0" i="0" u="none" strike="noStrike" kern="1200" cap="none" spc="0" baseline="0" dirty="0">
                <a:solidFill>
                  <a:srgbClr val="FFFFFF"/>
                </a:solidFill>
                <a:uFillTx/>
                <a:latin typeface="+mj-lt"/>
              </a:rPr>
              <a:t>Специална версия за образованието</a:t>
            </a:r>
            <a:endParaRPr lang="en-US" sz="2000" b="0" i="0" u="none" strike="noStrike" kern="1200" cap="none" spc="0" baseline="0" dirty="0">
              <a:solidFill>
                <a:srgbClr val="FFFFFF"/>
              </a:solidFill>
              <a:uFillTx/>
              <a:latin typeface="+mj-lt"/>
            </a:endParaRPr>
          </a:p>
          <a:p>
            <a:pPr marL="800100" marR="0" lvl="1" indent="-34290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000" b="0" i="0" u="none" strike="noStrike" kern="1200" cap="none" spc="0" baseline="0" dirty="0">
                <a:solidFill>
                  <a:srgbClr val="FFFFFF"/>
                </a:solidFill>
                <a:uFillTx/>
                <a:latin typeface="+mj-lt"/>
              </a:rPr>
              <a:t>Take a Test </a:t>
            </a:r>
            <a:r>
              <a:rPr lang="bg-BG" sz="2000" b="0" i="0" u="none" strike="noStrike" kern="1200" cap="none" spc="0" baseline="0" dirty="0">
                <a:solidFill>
                  <a:srgbClr val="FFFFFF"/>
                </a:solidFill>
                <a:uFillTx/>
                <a:latin typeface="+mj-lt"/>
              </a:rPr>
              <a:t>– Дигитално оценяване</a:t>
            </a:r>
            <a:endParaRPr lang="en-US" sz="2000" b="0" i="0" u="none" strike="noStrike" kern="1200" cap="none" spc="0" baseline="0" dirty="0">
              <a:solidFill>
                <a:srgbClr val="FFFFFF"/>
              </a:solidFill>
              <a:uFillTx/>
              <a:latin typeface="+mj-lt"/>
            </a:endParaRPr>
          </a:p>
          <a:p>
            <a:pPr marL="800100" marR="0" lvl="1" indent="-34290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000" b="0" i="0" u="none" strike="noStrike" kern="1200" cap="none" spc="0" baseline="0" dirty="0">
                <a:solidFill>
                  <a:srgbClr val="FFFFFF"/>
                </a:solidFill>
                <a:uFillTx/>
                <a:latin typeface="+mj-lt"/>
              </a:rPr>
              <a:t>Think in Ink – Digital ink </a:t>
            </a:r>
            <a:r>
              <a:rPr lang="bg-BG" sz="2000" b="0" i="0" u="none" strike="noStrike" kern="1200" cap="none" spc="0" baseline="0" dirty="0">
                <a:solidFill>
                  <a:srgbClr val="FFFFFF"/>
                </a:solidFill>
                <a:uFillTx/>
                <a:latin typeface="+mj-lt"/>
              </a:rPr>
              <a:t>интеграция</a:t>
            </a:r>
            <a:r>
              <a:rPr lang="en-US" sz="2000" b="0" i="0" u="none" strike="noStrike" kern="1200" cap="none" spc="0" baseline="0" dirty="0">
                <a:solidFill>
                  <a:srgbClr val="FFFFFF"/>
                </a:solidFill>
                <a:uFillTx/>
                <a:latin typeface="+mj-lt"/>
              </a:rPr>
              <a:t>. </a:t>
            </a:r>
          </a:p>
          <a:p>
            <a:pPr marL="800100" marR="0" lvl="1" indent="-34290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sz="2000" b="0" i="0" u="none" strike="noStrike" kern="1200" cap="none" spc="0" baseline="0" dirty="0">
                <a:solidFill>
                  <a:srgbClr val="FFFFFF"/>
                </a:solidFill>
                <a:uFillTx/>
                <a:latin typeface="+mj-lt"/>
              </a:rPr>
              <a:t>Чистота от странично съдържание</a:t>
            </a:r>
            <a:endParaRPr lang="en-US" sz="2000" b="0" i="0" u="none" strike="noStrike" kern="1200" cap="none" spc="0" baseline="0" dirty="0">
              <a:solidFill>
                <a:srgbClr val="FFFFFF"/>
              </a:solidFill>
              <a:uFillTx/>
              <a:latin typeface="+mj-lt"/>
            </a:endParaRPr>
          </a:p>
          <a:p>
            <a:pPr marL="800100" marR="0" lvl="1" indent="-34290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sz="2000" b="0" i="0" u="none" strike="noStrike" kern="1200" cap="none" spc="0" baseline="0" dirty="0">
                <a:solidFill>
                  <a:srgbClr val="FFFFFF"/>
                </a:solidFill>
                <a:uFillTx/>
                <a:latin typeface="+mj-lt"/>
              </a:rPr>
              <a:t>Набор от множество програми, създадени за образователните нужди</a:t>
            </a:r>
            <a:endParaRPr lang="en-US" sz="2000" b="0" i="0" u="none" strike="noStrike" kern="1200" cap="none" spc="0" baseline="0" dirty="0">
              <a:solidFill>
                <a:srgbClr val="FFFFFF"/>
              </a:solidFill>
              <a:uFillTx/>
              <a:latin typeface="+mj-lt"/>
            </a:endParaRPr>
          </a:p>
          <a:p>
            <a:pPr marL="800100" marR="0" lvl="1" indent="-34290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sz="2000" b="0" i="0" u="none" strike="noStrike" kern="1200" cap="none" spc="0" baseline="0" dirty="0">
                <a:solidFill>
                  <a:srgbClr val="FFFFFF"/>
                </a:solidFill>
                <a:uFillTx/>
                <a:latin typeface="+mj-lt"/>
              </a:rPr>
              <a:t>Постоянно обновяване и повишена сигурност</a:t>
            </a:r>
            <a:endParaRPr lang="en-US" sz="2000" b="0" i="0" u="none" strike="noStrike" kern="1200" cap="none" spc="0" baseline="0" dirty="0">
              <a:solidFill>
                <a:srgbClr val="FFFFFF"/>
              </a:solidFill>
              <a:uFillTx/>
              <a:latin typeface="+mj-lt"/>
            </a:endParaRPr>
          </a:p>
          <a:p>
            <a:pPr marL="342900" marR="0" lvl="0" indent="-34290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000" b="0" i="0" u="none" strike="noStrike" kern="1200" cap="none" spc="0" baseline="0" dirty="0">
                <a:solidFill>
                  <a:srgbClr val="FFFFFF"/>
                </a:solidFill>
                <a:uFillTx/>
                <a:latin typeface="+mj-lt"/>
              </a:rPr>
              <a:t>Accessibility features </a:t>
            </a:r>
            <a:r>
              <a:rPr lang="bg-BG" sz="2000" b="0" i="0" u="none" strike="noStrike" kern="1200" cap="none" spc="0" baseline="0" dirty="0">
                <a:solidFill>
                  <a:srgbClr val="FFFFFF"/>
                </a:solidFill>
                <a:uFillTx/>
                <a:latin typeface="+mj-lt"/>
              </a:rPr>
              <a:t>– решения съобразени за хората с увреждания</a:t>
            </a:r>
            <a:endParaRPr lang="en-US" sz="2000" b="0" i="0" u="none" strike="noStrike" kern="1200" cap="none" spc="0" baseline="0" dirty="0">
              <a:solidFill>
                <a:srgbClr val="FFFFFF"/>
              </a:solidFill>
              <a:uFillTx/>
              <a:latin typeface="+mj-lt"/>
            </a:endParaRPr>
          </a:p>
          <a:p>
            <a:pPr marL="342900" marR="0" lvl="0" indent="-34290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sz="2000" b="0" i="0" u="none" strike="noStrike" kern="1200" cap="none" spc="0" baseline="0" dirty="0">
                <a:solidFill>
                  <a:srgbClr val="FFFFFF"/>
                </a:solidFill>
                <a:uFillTx/>
                <a:latin typeface="+mj-lt"/>
              </a:rPr>
              <a:t>Най-висока съвместимост с периферни устройства на пазара</a:t>
            </a:r>
            <a:endParaRPr lang="en-US" sz="2000" b="0" i="0" u="none" strike="noStrike" kern="1200" cap="none" spc="0" baseline="0" dirty="0">
              <a:solidFill>
                <a:srgbClr val="FFFFFF"/>
              </a:solidFill>
              <a:uFillTx/>
              <a:latin typeface="+mj-lt"/>
            </a:endParaRPr>
          </a:p>
        </p:txBody>
      </p:sp>
      <p:pic>
        <p:nvPicPr>
          <p:cNvPr id="4" name="Picture 3">
            <a:extLst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08657" y="591488"/>
            <a:ext cx="1016017" cy="1016017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5" name="Picture 4">
            <a:extLst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8169" y="2107884"/>
            <a:ext cx="4555851" cy="3037234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40741323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5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>
            <a:extLst/>
          </p:cNvPr>
          <p:cNvPicPr>
            <a:picLocks noChangeAspect="1"/>
          </p:cNvPicPr>
          <p:nvPr/>
        </p:nvPicPr>
        <p:blipFill>
          <a:blip r:embed="rId3"/>
          <a:srcRect l="10286" t="5050" r="6666" b="12665"/>
          <a:stretch>
            <a:fillRect/>
          </a:stretch>
        </p:blipFill>
        <p:spPr>
          <a:xfrm>
            <a:off x="6959598" y="1039617"/>
            <a:ext cx="4429755" cy="2926080"/>
          </a:xfrm>
          <a:prstGeom prst="roundRect">
            <a:avLst/>
          </a:prstGeom>
          <a:noFill/>
          <a:ln cap="flat">
            <a:noFill/>
          </a:ln>
        </p:spPr>
      </p:pic>
      <p:sp>
        <p:nvSpPr>
          <p:cNvPr id="3" name="Title 1"/>
          <p:cNvSpPr txBox="1">
            <a:spLocks noGrp="1"/>
          </p:cNvSpPr>
          <p:nvPr>
            <p:ph type="title"/>
          </p:nvPr>
        </p:nvSpPr>
        <p:spPr>
          <a:xfrm>
            <a:off x="457200" y="2677646"/>
            <a:ext cx="6187443" cy="2283823"/>
          </a:xfrm>
        </p:spPr>
        <p:txBody>
          <a:bodyPr/>
          <a:lstStyle/>
          <a:p>
            <a:pPr lvl="0"/>
            <a:r>
              <a:rPr lang="bg-BG" b="1" dirty="0"/>
              <a:t>Ами ако...</a:t>
            </a:r>
            <a:br>
              <a:rPr lang="bg-BG" dirty="0"/>
            </a:br>
            <a:r>
              <a:rPr lang="bg-BG" dirty="0"/>
              <a:t>...</a:t>
            </a:r>
            <a:r>
              <a:rPr lang="bg-BG" sz="1800" i="1" dirty="0"/>
              <a:t>Имаме дигитално устройство, което да улеснява работата в класната стая</a:t>
            </a:r>
            <a:endParaRPr lang="en-US" i="1" dirty="0"/>
          </a:p>
        </p:txBody>
      </p:sp>
      <p:sp>
        <p:nvSpPr>
          <p:cNvPr id="4" name="Rectangle 2"/>
          <p:cNvSpPr/>
          <p:nvPr/>
        </p:nvSpPr>
        <p:spPr>
          <a:xfrm>
            <a:off x="6644644" y="3965697"/>
            <a:ext cx="5212080" cy="2585323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285750" marR="0" lvl="0" indent="-28575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sz="1800" i="0" u="none" strike="noStrike" kern="1200" baseline="0" dirty="0">
                <a:ln w="0"/>
                <a:solidFill>
                  <a:schemeClr val="tx1">
                    <a:lumMod val="9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FillTx/>
                <a:latin typeface="+mj-lt"/>
              </a:rPr>
              <a:t>Устройство с </a:t>
            </a:r>
            <a:r>
              <a:rPr lang="en-US" sz="1800" i="0" u="none" strike="noStrike" kern="1200" baseline="0" dirty="0">
                <a:ln w="0"/>
                <a:solidFill>
                  <a:schemeClr val="tx1">
                    <a:lumMod val="9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FillTx/>
                <a:latin typeface="+mj-lt"/>
              </a:rPr>
              <a:t>Touch Screen</a:t>
            </a:r>
            <a:r>
              <a:rPr lang="bg-BG" sz="1800" i="0" u="none" strike="noStrike" kern="1200" baseline="0" dirty="0">
                <a:ln w="0"/>
                <a:solidFill>
                  <a:schemeClr val="tx1">
                    <a:lumMod val="9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FillTx/>
                <a:latin typeface="+mj-lt"/>
              </a:rPr>
              <a:t> във всяка класна стая:</a:t>
            </a:r>
          </a:p>
          <a:p>
            <a:pPr marL="742950" marR="0" lvl="1" indent="-28575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Char char="-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sz="1800" i="0" u="none" strike="noStrike" kern="1200" baseline="0" dirty="0">
                <a:ln w="0"/>
                <a:solidFill>
                  <a:schemeClr val="tx1">
                    <a:lumMod val="9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FillTx/>
                <a:latin typeface="+mj-lt"/>
              </a:rPr>
              <a:t>Което използва </a:t>
            </a:r>
            <a:r>
              <a:rPr lang="en-US" sz="1800" i="0" u="none" strike="noStrike" kern="1200" baseline="0" dirty="0">
                <a:ln w="0"/>
                <a:solidFill>
                  <a:schemeClr val="tx1">
                    <a:lumMod val="9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FillTx/>
                <a:latin typeface="+mj-lt"/>
              </a:rPr>
              <a:t>Digital Ink </a:t>
            </a:r>
            <a:r>
              <a:rPr lang="bg-BG" sz="1800" i="0" u="none" strike="noStrike" kern="1200" baseline="0" dirty="0">
                <a:ln w="0"/>
                <a:solidFill>
                  <a:schemeClr val="tx1">
                    <a:lumMod val="9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FillTx/>
                <a:latin typeface="+mj-lt"/>
              </a:rPr>
              <a:t>технология</a:t>
            </a:r>
          </a:p>
          <a:p>
            <a:pPr marL="742950" marR="0" lvl="1" indent="-28575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Char char="-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sz="1800" i="0" u="none" strike="noStrike" kern="1200" baseline="0" dirty="0">
                <a:ln w="0"/>
                <a:solidFill>
                  <a:schemeClr val="tx1">
                    <a:lumMod val="9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FillTx/>
                <a:latin typeface="+mj-lt"/>
              </a:rPr>
              <a:t>Интегрира картовата система</a:t>
            </a:r>
          </a:p>
          <a:p>
            <a:pPr marL="742950" marR="0" lvl="1" indent="-28575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Char char="-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sz="1800" i="0" u="none" strike="noStrike" kern="1200" baseline="0" dirty="0">
                <a:ln w="0"/>
                <a:solidFill>
                  <a:schemeClr val="tx1">
                    <a:lumMod val="9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FillTx/>
                <a:latin typeface="+mj-lt"/>
              </a:rPr>
              <a:t>Интегрира </a:t>
            </a:r>
            <a:r>
              <a:rPr lang="en-US" sz="1800" i="0" u="none" strike="noStrike" kern="1200" baseline="0" dirty="0">
                <a:ln w="0"/>
                <a:solidFill>
                  <a:schemeClr val="tx1">
                    <a:lumMod val="9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FillTx/>
                <a:latin typeface="+mj-lt"/>
              </a:rPr>
              <a:t>Office 365</a:t>
            </a:r>
            <a:endParaRPr lang="bg-BG" sz="1800" i="0" u="none" strike="noStrike" kern="1200" baseline="0" dirty="0">
              <a:ln w="0"/>
              <a:solidFill>
                <a:schemeClr val="tx1">
                  <a:lumMod val="9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uFillTx/>
              <a:latin typeface="+mj-lt"/>
            </a:endParaRPr>
          </a:p>
          <a:p>
            <a:pPr marL="1200150" marR="0" lvl="2" indent="-28575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Char char="-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sz="1800" i="0" u="none" strike="noStrike" kern="1200" baseline="0" dirty="0">
                <a:ln w="0"/>
                <a:solidFill>
                  <a:schemeClr val="tx1">
                    <a:lumMod val="9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FillTx/>
                <a:latin typeface="+mj-lt"/>
              </a:rPr>
              <a:t>Показва програмата на класната стая</a:t>
            </a:r>
          </a:p>
          <a:p>
            <a:pPr marL="1200150" marR="0" lvl="2" indent="-28575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Char char="-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sz="1800" i="0" u="none" strike="noStrike" kern="1200" baseline="0" dirty="0">
                <a:ln w="0"/>
                <a:solidFill>
                  <a:schemeClr val="tx1">
                    <a:lumMod val="9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FillTx/>
                <a:latin typeface="+mj-lt"/>
              </a:rPr>
              <a:t>Показва календар и събития</a:t>
            </a:r>
          </a:p>
          <a:p>
            <a:pPr marL="1200150" marR="0" lvl="2" indent="-28575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Char char="-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sz="1800" i="0" u="none" strike="noStrike" kern="1200" baseline="0" dirty="0">
                <a:ln w="0"/>
                <a:solidFill>
                  <a:schemeClr val="tx1">
                    <a:lumMod val="9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FillTx/>
                <a:latin typeface="+mj-lt"/>
              </a:rPr>
              <a:t>Показва допълнителна информация за учебния час и учителите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4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457200" y="2677646"/>
            <a:ext cx="6187443" cy="2283823"/>
          </a:xfrm>
        </p:spPr>
        <p:txBody>
          <a:bodyPr/>
          <a:lstStyle/>
          <a:p>
            <a:pPr lvl="0"/>
            <a:r>
              <a:rPr lang="bg-BG" b="1" dirty="0"/>
              <a:t>Ами ако...</a:t>
            </a:r>
            <a:br>
              <a:rPr lang="bg-BG" dirty="0"/>
            </a:br>
            <a:r>
              <a:rPr lang="bg-BG" sz="1800" dirty="0"/>
              <a:t>...</a:t>
            </a:r>
            <a:r>
              <a:rPr lang="bg-BG" sz="1800" i="1" dirty="0"/>
              <a:t>Имаме умна система за сигурност</a:t>
            </a:r>
            <a:endParaRPr lang="en-US" i="1" dirty="0"/>
          </a:p>
        </p:txBody>
      </p:sp>
      <p:sp>
        <p:nvSpPr>
          <p:cNvPr id="3" name="TextBox 5"/>
          <p:cNvSpPr txBox="1"/>
          <p:nvPr/>
        </p:nvSpPr>
        <p:spPr>
          <a:xfrm>
            <a:off x="6644643" y="3391811"/>
            <a:ext cx="5217154" cy="313931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285750" marR="0" lvl="0" indent="-28575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sz="1800" b="0" i="0" u="none" strike="noStrike" kern="1200" cap="none" spc="0" baseline="0" dirty="0">
                <a:solidFill>
                  <a:schemeClr val="tx1">
                    <a:lumMod val="95000"/>
                  </a:schemeClr>
                </a:solidFill>
                <a:uFillTx/>
                <a:latin typeface="+mj-lt"/>
              </a:rPr>
              <a:t>Система за достъп с магнитни карти на входа на училището за повишаване на сигурността</a:t>
            </a:r>
          </a:p>
          <a:p>
            <a:pPr marL="285750" marR="0" lvl="0" indent="-28575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sz="1800" b="0" i="0" u="none" strike="noStrike" kern="1200" cap="none" spc="0" baseline="0" dirty="0">
                <a:solidFill>
                  <a:schemeClr val="tx1">
                    <a:lumMod val="95000"/>
                  </a:schemeClr>
                </a:solidFill>
                <a:uFillTx/>
                <a:latin typeface="+mj-lt"/>
              </a:rPr>
              <a:t>Отбелязване на присъствието на децата в часовете чрез електронна карта, </a:t>
            </a:r>
            <a:r>
              <a:rPr lang="en-US" sz="1800" b="0" i="0" u="none" strike="noStrike" kern="1200" cap="none" spc="0" baseline="0" dirty="0">
                <a:solidFill>
                  <a:schemeClr val="tx1">
                    <a:lumMod val="95000"/>
                  </a:schemeClr>
                </a:solidFill>
                <a:uFillTx/>
                <a:latin typeface="+mj-lt"/>
              </a:rPr>
              <a:t>MS Iris, Windows Hello</a:t>
            </a:r>
          </a:p>
          <a:p>
            <a:pPr marL="285750" marR="0" lvl="0" indent="-28575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sz="1800" b="0" i="0" u="none" strike="noStrike" kern="0" cap="none" spc="0" baseline="0" dirty="0">
                <a:solidFill>
                  <a:schemeClr val="tx1">
                    <a:lumMod val="95000"/>
                  </a:schemeClr>
                </a:solidFill>
                <a:uFillTx/>
                <a:latin typeface="+mj-lt"/>
              </a:rPr>
              <a:t>Синхронизация с </a:t>
            </a:r>
            <a:r>
              <a:rPr lang="en-US" sz="1800" b="0" i="0" u="none" strike="noStrike" kern="0" cap="none" spc="0" baseline="0" dirty="0">
                <a:solidFill>
                  <a:schemeClr val="tx1">
                    <a:lumMod val="95000"/>
                  </a:schemeClr>
                </a:solidFill>
                <a:uFillTx/>
                <a:latin typeface="+mj-lt"/>
              </a:rPr>
              <a:t>Office 365 </a:t>
            </a:r>
            <a:r>
              <a:rPr lang="bg-BG" sz="1800" b="0" i="0" u="none" strike="noStrike" kern="0" cap="none" spc="0" baseline="0" dirty="0">
                <a:solidFill>
                  <a:schemeClr val="tx1">
                    <a:lumMod val="95000"/>
                  </a:schemeClr>
                </a:solidFill>
                <a:uFillTx/>
                <a:latin typeface="+mj-lt"/>
              </a:rPr>
              <a:t>акаунт</a:t>
            </a:r>
          </a:p>
          <a:p>
            <a:pPr marL="285750" marR="0" lvl="0" indent="-28575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sz="1800" b="0" i="0" u="none" strike="noStrike" kern="1200" cap="none" spc="0" baseline="0" dirty="0">
                <a:solidFill>
                  <a:schemeClr val="tx1">
                    <a:lumMod val="95000"/>
                  </a:schemeClr>
                </a:solidFill>
                <a:uFillTx/>
                <a:latin typeface="+mj-lt"/>
              </a:rPr>
              <a:t>Възможност за - безкасово разплащане, вход в общежитие, библиотека, училищен автобус, спортна съоръжения</a:t>
            </a:r>
          </a:p>
          <a:p>
            <a:pPr marL="285750" marR="0" lvl="0" indent="-28575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sz="1800" b="0" i="0" u="none" strike="noStrike" kern="1200" cap="none" spc="0" baseline="0" dirty="0">
                <a:solidFill>
                  <a:schemeClr val="tx1">
                    <a:lumMod val="95000"/>
                  </a:schemeClr>
                </a:solidFill>
                <a:uFillTx/>
                <a:latin typeface="+mj-lt"/>
              </a:rPr>
              <a:t>Интеграция с онлайн дневник – Възможност за достъп на родителя до статуса на ученика</a:t>
            </a:r>
            <a:endParaRPr lang="en-US" sz="1800" b="0" i="0" u="none" strike="noStrike" kern="1200" cap="none" spc="0" baseline="0" dirty="0">
              <a:solidFill>
                <a:schemeClr val="tx1">
                  <a:lumMod val="95000"/>
                </a:schemeClr>
              </a:solidFill>
              <a:uFillTx/>
              <a:latin typeface="+mj-lt"/>
            </a:endParaRPr>
          </a:p>
        </p:txBody>
      </p:sp>
      <p:pic>
        <p:nvPicPr>
          <p:cNvPr id="4" name="Picture 3">
            <a:extLst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65776" y="1159248"/>
            <a:ext cx="3974887" cy="2232562"/>
          </a:xfrm>
          <a:prstGeom prst="roundRect">
            <a:avLst/>
          </a:prstGeom>
          <a:noFill/>
          <a:ln cap="flat"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5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457200" y="2677646"/>
            <a:ext cx="5659121" cy="2283823"/>
          </a:xfrm>
        </p:spPr>
        <p:txBody>
          <a:bodyPr/>
          <a:lstStyle/>
          <a:p>
            <a:pPr lvl="0"/>
            <a:r>
              <a:rPr lang="bg-BG" b="1" dirty="0"/>
              <a:t>Ами ако...</a:t>
            </a:r>
            <a:br>
              <a:rPr lang="bg-BG" dirty="0"/>
            </a:br>
            <a:r>
              <a:rPr lang="bg-BG" dirty="0"/>
              <a:t>...</a:t>
            </a:r>
            <a:r>
              <a:rPr lang="bg-BG" sz="1800" i="1" dirty="0"/>
              <a:t>Имаме онлайн система за събиране на данни и интересните им приложения</a:t>
            </a:r>
            <a:endParaRPr lang="en-US" i="1" dirty="0"/>
          </a:p>
        </p:txBody>
      </p:sp>
      <p:sp>
        <p:nvSpPr>
          <p:cNvPr id="3" name="TextBox 4"/>
          <p:cNvSpPr txBox="1"/>
          <p:nvPr/>
        </p:nvSpPr>
        <p:spPr>
          <a:xfrm>
            <a:off x="6482081" y="4119591"/>
            <a:ext cx="5486400" cy="2585323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285750" marR="0" lvl="0" indent="-28575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sz="1800" b="0" i="0" u="none" strike="noStrike" kern="1200" cap="none" spc="0" baseline="0" dirty="0">
                <a:solidFill>
                  <a:schemeClr val="tx1">
                    <a:lumMod val="95000"/>
                  </a:schemeClr>
                </a:solidFill>
                <a:uFillTx/>
                <a:latin typeface="+mj-lt"/>
              </a:rPr>
              <a:t>Система за оркестриране на училищните данни и ученици:</a:t>
            </a:r>
            <a:endParaRPr lang="en-US" sz="1800" b="0" i="0" u="none" strike="noStrike" kern="1200" cap="none" spc="0" baseline="0" dirty="0">
              <a:solidFill>
                <a:schemeClr val="tx1">
                  <a:lumMod val="95000"/>
                </a:schemeClr>
              </a:solidFill>
              <a:uFillTx/>
              <a:latin typeface="+mj-lt"/>
            </a:endParaRPr>
          </a:p>
          <a:p>
            <a:pPr marL="285750" marR="0" lvl="0" indent="-28575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sz="1800" b="0" i="0" u="none" strike="noStrike" kern="1200" cap="none" spc="0" baseline="0" dirty="0">
                <a:solidFill>
                  <a:schemeClr val="tx1">
                    <a:lumMod val="95000"/>
                  </a:schemeClr>
                </a:solidFill>
                <a:uFillTx/>
                <a:latin typeface="+mj-lt"/>
              </a:rPr>
              <a:t>Събиране на данни с цел:</a:t>
            </a:r>
          </a:p>
          <a:p>
            <a:pPr marL="742950" marR="0" lvl="1" indent="-28575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Char char="-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sz="1800" b="0" i="0" u="none" strike="noStrike" kern="1200" cap="none" spc="0" baseline="0" dirty="0">
                <a:solidFill>
                  <a:schemeClr val="tx1">
                    <a:lumMod val="95000"/>
                  </a:schemeClr>
                </a:solidFill>
                <a:uFillTx/>
                <a:latin typeface="+mj-lt"/>
              </a:rPr>
              <a:t>Изготвяне на училищна програма, график на стола, изпитен календар, маршрут на училищния автобус</a:t>
            </a:r>
          </a:p>
          <a:p>
            <a:pPr marL="742950" marR="0" lvl="1" indent="-28575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Char char="-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sz="1800" b="0" i="0" u="none" strike="noStrike" kern="1200" cap="none" spc="0" baseline="0" dirty="0">
                <a:solidFill>
                  <a:schemeClr val="tx1">
                    <a:lumMod val="95000"/>
                  </a:schemeClr>
                </a:solidFill>
                <a:uFillTx/>
                <a:latin typeface="+mj-lt"/>
              </a:rPr>
              <a:t>Изчисляване на прогреса на ученика и бъдещото им развитие</a:t>
            </a:r>
          </a:p>
          <a:p>
            <a:pPr marL="742950" marR="0" lvl="1" indent="-28575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Char char="-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bg-BG" sz="1800" b="0" i="0" u="none" strike="noStrike" kern="1200" cap="none" spc="0" baseline="0" dirty="0">
              <a:solidFill>
                <a:schemeClr val="tx1">
                  <a:lumMod val="95000"/>
                </a:schemeClr>
              </a:solidFill>
              <a:uFillTx/>
              <a:latin typeface="+mj-lt"/>
            </a:endParaRPr>
          </a:p>
        </p:txBody>
      </p:sp>
      <p:pic>
        <p:nvPicPr>
          <p:cNvPr id="4" name="Picture 5">
            <a:extLst/>
          </p:cNvPr>
          <p:cNvPicPr>
            <a:picLocks noChangeAspect="1"/>
          </p:cNvPicPr>
          <p:nvPr/>
        </p:nvPicPr>
        <p:blipFill>
          <a:blip r:embed="rId2"/>
          <a:srcRect t="28296" b="27704"/>
          <a:stretch>
            <a:fillRect/>
          </a:stretch>
        </p:blipFill>
        <p:spPr>
          <a:xfrm>
            <a:off x="6595384" y="1020790"/>
            <a:ext cx="4568909" cy="3017520"/>
          </a:xfrm>
          <a:prstGeom prst="roundRect">
            <a:avLst/>
          </a:prstGeom>
          <a:noFill/>
          <a:ln cap="flat"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4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7"/>
          <p:cNvSpPr txBox="1"/>
          <p:nvPr/>
        </p:nvSpPr>
        <p:spPr>
          <a:xfrm>
            <a:off x="548640" y="705185"/>
            <a:ext cx="11125203" cy="98488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sz="4000" b="1" i="0" u="none" strike="noStrike" kern="0" cap="none" spc="0" baseline="0" dirty="0">
                <a:solidFill>
                  <a:srgbClr val="FFFFFF"/>
                </a:solidFill>
                <a:uFillTx/>
                <a:latin typeface="+mj-lt"/>
              </a:rPr>
              <a:t>За нас е важно всеки да има достъп…</a:t>
            </a:r>
            <a:endParaRPr lang="en-US" sz="4000" b="1" i="0" u="none" strike="noStrike" kern="0" cap="none" spc="0" baseline="0" dirty="0">
              <a:solidFill>
                <a:srgbClr val="FFFFFF"/>
              </a:solidFill>
              <a:uFillTx/>
              <a:latin typeface="+mj-lt"/>
            </a:endParaRPr>
          </a:p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sz="1800" b="0" i="1" u="none" strike="noStrike" kern="0" cap="none" spc="0" baseline="0" dirty="0">
                <a:solidFill>
                  <a:srgbClr val="FFFFFF"/>
                </a:solidFill>
                <a:uFillTx/>
                <a:latin typeface="+mj-lt"/>
              </a:rPr>
              <a:t>Поради тази причина ние работим с вас ... За вас...</a:t>
            </a:r>
            <a:endParaRPr lang="en-US" sz="1800" b="0" i="1" u="none" strike="noStrike" kern="0" cap="none" spc="0" baseline="0" dirty="0">
              <a:solidFill>
                <a:srgbClr val="FFFFFF"/>
              </a:solidFill>
              <a:uFillTx/>
              <a:latin typeface="+mj-lt"/>
            </a:endParaRPr>
          </a:p>
        </p:txBody>
      </p:sp>
      <p:sp>
        <p:nvSpPr>
          <p:cNvPr id="3" name="TextBox 5"/>
          <p:cNvSpPr txBox="1"/>
          <p:nvPr/>
        </p:nvSpPr>
        <p:spPr>
          <a:xfrm>
            <a:off x="672559" y="2120466"/>
            <a:ext cx="7835895" cy="400109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342900" marR="0" lvl="0" indent="-34290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000" b="0" i="0" u="none" strike="noStrike" kern="0" cap="none" spc="0" baseline="0" dirty="0">
                <a:solidFill>
                  <a:srgbClr val="FFFFFF"/>
                </a:solidFill>
                <a:uFillTx/>
                <a:latin typeface="+mj-lt"/>
              </a:rPr>
              <a:t>Microsoft </a:t>
            </a:r>
            <a:r>
              <a:rPr lang="bg-BG" sz="2000" b="0" i="0" u="none" strike="noStrike" kern="0" cap="none" spc="0" baseline="0" dirty="0">
                <a:solidFill>
                  <a:srgbClr val="FFFFFF"/>
                </a:solidFill>
                <a:uFillTx/>
                <a:latin typeface="+mj-lt"/>
              </a:rPr>
              <a:t>инвестира в това да помогне на всеки един човек по света да постигне повече</a:t>
            </a:r>
          </a:p>
          <a:p>
            <a:pPr marL="342900" marR="0" lvl="0" indent="-34290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sz="2000" b="0" i="0" u="none" strike="noStrike" kern="0" cap="none" spc="0" baseline="0" dirty="0">
                <a:solidFill>
                  <a:srgbClr val="FFFFFF"/>
                </a:solidFill>
                <a:uFillTx/>
                <a:latin typeface="+mj-lt"/>
              </a:rPr>
              <a:t>Набор от софтуерни продукти, целящи да осигурят равен достъп до знание на хора с увреждания</a:t>
            </a:r>
            <a:r>
              <a:rPr lang="en-US" sz="2000" b="0" i="0" u="none" strike="noStrike" kern="0" cap="none" spc="0" baseline="0" dirty="0">
                <a:solidFill>
                  <a:srgbClr val="FFFFFF"/>
                </a:solidFill>
                <a:uFillTx/>
                <a:latin typeface="+mj-lt"/>
              </a:rPr>
              <a:t>, </a:t>
            </a:r>
            <a:r>
              <a:rPr lang="bg-BG" sz="2000" b="0" i="0" u="none" strike="noStrike" kern="0" cap="none" spc="0" baseline="0" dirty="0">
                <a:solidFill>
                  <a:srgbClr val="FFFFFF"/>
                </a:solidFill>
                <a:uFillTx/>
                <a:latin typeface="+mj-lt"/>
              </a:rPr>
              <a:t>имплементирани в </a:t>
            </a:r>
            <a:r>
              <a:rPr lang="en-US" sz="2000" b="0" i="0" u="none" strike="noStrike" kern="0" cap="none" spc="0" baseline="0" dirty="0">
                <a:solidFill>
                  <a:srgbClr val="FFFFFF"/>
                </a:solidFill>
                <a:uFillTx/>
                <a:latin typeface="+mj-lt"/>
              </a:rPr>
              <a:t>Windows 10:</a:t>
            </a:r>
            <a:endParaRPr lang="bg-BG" sz="2000" b="0" i="0" u="none" strike="noStrike" kern="0" cap="none" spc="0" baseline="0" dirty="0">
              <a:solidFill>
                <a:srgbClr val="FFFFFF"/>
              </a:solidFill>
              <a:uFillTx/>
              <a:latin typeface="+mj-lt"/>
            </a:endParaRPr>
          </a:p>
          <a:p>
            <a:pPr marL="800100" marR="0" lvl="1" indent="-34290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sz="1800" b="0" i="0" u="none" strike="noStrike" kern="0" cap="none" spc="0" baseline="0" dirty="0">
                <a:solidFill>
                  <a:srgbClr val="FFFFFF"/>
                </a:solidFill>
                <a:uFillTx/>
                <a:latin typeface="+mj-lt"/>
              </a:rPr>
              <a:t>Лупа</a:t>
            </a:r>
            <a:r>
              <a:rPr lang="en-US" sz="1800" b="0" i="0" u="none" strike="noStrike" kern="0" cap="none" spc="0" baseline="0" dirty="0">
                <a:solidFill>
                  <a:srgbClr val="FFFFFF"/>
                </a:solidFill>
                <a:uFillTx/>
                <a:latin typeface="+mj-lt"/>
              </a:rPr>
              <a:t> (Magnifier lens)</a:t>
            </a:r>
            <a:r>
              <a:rPr lang="bg-BG" sz="1800" b="0" i="0" u="none" strike="noStrike" kern="0" cap="none" spc="0" baseline="0" dirty="0">
                <a:solidFill>
                  <a:srgbClr val="FFFFFF"/>
                </a:solidFill>
                <a:uFillTx/>
                <a:latin typeface="+mj-lt"/>
              </a:rPr>
              <a:t> – за хора със зрителни проблеми</a:t>
            </a:r>
          </a:p>
          <a:p>
            <a:pPr marL="742950" marR="0" lvl="1" indent="-28575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sz="1800" b="0" i="0" u="none" strike="noStrike" kern="0" cap="none" spc="0" baseline="0" dirty="0">
                <a:solidFill>
                  <a:srgbClr val="FFFFFF"/>
                </a:solidFill>
                <a:uFillTx/>
                <a:latin typeface="+mj-lt"/>
              </a:rPr>
              <a:t>Разказвач </a:t>
            </a:r>
            <a:r>
              <a:rPr lang="en-US" sz="1800" b="0" i="0" u="none" strike="noStrike" kern="0" cap="none" spc="0" baseline="0" dirty="0">
                <a:solidFill>
                  <a:srgbClr val="FFFFFF"/>
                </a:solidFill>
                <a:uFillTx/>
                <a:latin typeface="+mj-lt"/>
              </a:rPr>
              <a:t>(Narrator) – </a:t>
            </a:r>
            <a:r>
              <a:rPr lang="bg-BG" sz="1800" b="0" i="0" u="none" strike="noStrike" kern="0" cap="none" spc="0" baseline="0" dirty="0">
                <a:solidFill>
                  <a:srgbClr val="FFFFFF"/>
                </a:solidFill>
                <a:uFillTx/>
                <a:latin typeface="+mj-lt"/>
              </a:rPr>
              <a:t>за незрящи </a:t>
            </a:r>
          </a:p>
          <a:p>
            <a:pPr marL="742950" marR="0" lvl="1" indent="-28575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sz="1800" b="0" i="0" u="none" strike="noStrike" kern="0" cap="none" spc="0" baseline="0" dirty="0">
                <a:solidFill>
                  <a:srgbClr val="FFFFFF"/>
                </a:solidFill>
                <a:uFillTx/>
                <a:latin typeface="+mj-lt"/>
              </a:rPr>
              <a:t>Настройка за изчистен дизайн на операционната система – за хора, с непоносимост към ярки цветове</a:t>
            </a:r>
            <a:endParaRPr lang="en-US" sz="2000" b="0" i="0" u="none" strike="noStrike" kern="0" cap="none" spc="0" baseline="0" dirty="0">
              <a:solidFill>
                <a:srgbClr val="FFFFFF"/>
              </a:solidFill>
              <a:uFillTx/>
              <a:latin typeface="+mj-lt"/>
            </a:endParaRPr>
          </a:p>
          <a:p>
            <a:pPr marL="285750" marR="0" lvl="0" indent="-28575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sz="2000" b="0" i="0" u="none" strike="noStrike" kern="0" cap="none" spc="0" baseline="0" dirty="0">
                <a:solidFill>
                  <a:srgbClr val="FFFFFF"/>
                </a:solidFill>
                <a:uFillTx/>
                <a:latin typeface="+mj-lt"/>
              </a:rPr>
              <a:t>Непрестанна работа с партньори по периферни устройства, осигуряващи равен достъп:</a:t>
            </a:r>
            <a:endParaRPr lang="en-US" sz="2000" b="0" i="0" u="none" strike="noStrike" kern="0" cap="none" spc="0" baseline="0" dirty="0">
              <a:solidFill>
                <a:srgbClr val="FFFFFF"/>
              </a:solidFill>
              <a:uFillTx/>
              <a:latin typeface="+mj-lt"/>
            </a:endParaRPr>
          </a:p>
          <a:p>
            <a:pPr marL="742950" marR="0" lvl="1" indent="-28575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sz="1800" b="0" i="0" u="none" strike="noStrike" kern="0" cap="none" spc="0" baseline="0" dirty="0">
                <a:solidFill>
                  <a:srgbClr val="FFFFFF"/>
                </a:solidFill>
                <a:uFillTx/>
                <a:latin typeface="+mj-lt"/>
              </a:rPr>
              <a:t>Хора с зрителни увреждания</a:t>
            </a:r>
          </a:p>
          <a:p>
            <a:pPr marL="742950" marR="0" lvl="1" indent="-28575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sz="1800" b="0" i="0" u="none" strike="noStrike" kern="0" cap="none" spc="0" baseline="0" dirty="0">
                <a:solidFill>
                  <a:srgbClr val="FFFFFF"/>
                </a:solidFill>
                <a:uFillTx/>
                <a:latin typeface="+mj-lt"/>
              </a:rPr>
              <a:t>Хора със слухови увреждания </a:t>
            </a:r>
          </a:p>
          <a:p>
            <a:pPr marL="742950" marR="0" lvl="1" indent="-28575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sz="1800" b="0" i="0" u="none" strike="noStrike" kern="0" cap="none" spc="0" baseline="0" dirty="0">
                <a:solidFill>
                  <a:srgbClr val="FFFFFF"/>
                </a:solidFill>
                <a:uFillTx/>
                <a:latin typeface="+mj-lt"/>
              </a:rPr>
              <a:t>Хора с двигателни увредения</a:t>
            </a:r>
            <a:endParaRPr lang="en-US" sz="1800" b="0" i="0" u="none" strike="noStrike" kern="1200" cap="none" spc="0" baseline="0" dirty="0">
              <a:solidFill>
                <a:srgbClr val="FFFFFF"/>
              </a:solidFill>
              <a:uFillTx/>
              <a:latin typeface="+mj-lt"/>
            </a:endParaRPr>
          </a:p>
        </p:txBody>
      </p:sp>
      <p:pic>
        <p:nvPicPr>
          <p:cNvPr id="4" name="Picture 3">
            <a:extLst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32374" y="1356872"/>
            <a:ext cx="1523306" cy="1435898"/>
          </a:xfrm>
          <a:prstGeom prst="ellipse">
            <a:avLst/>
          </a:prstGeom>
          <a:noFill/>
          <a:ln cap="flat">
            <a:noFill/>
          </a:ln>
        </p:spPr>
      </p:pic>
      <p:pic>
        <p:nvPicPr>
          <p:cNvPr id="5" name="Picture 4">
            <a:extLst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9094" y="1959323"/>
            <a:ext cx="1523306" cy="1410470"/>
          </a:xfrm>
          <a:prstGeom prst="ellipse">
            <a:avLst/>
          </a:prstGeom>
          <a:noFill/>
          <a:ln cap="flat">
            <a:noFill/>
          </a:ln>
        </p:spPr>
      </p:pic>
      <p:pic>
        <p:nvPicPr>
          <p:cNvPr id="6" name="Picture 5">
            <a:extLst/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07631" y="2849309"/>
            <a:ext cx="1643515" cy="1523306"/>
          </a:xfrm>
          <a:prstGeom prst="ellipse">
            <a:avLst/>
          </a:prstGeom>
          <a:noFill/>
          <a:ln cap="flat">
            <a:noFill/>
          </a:ln>
        </p:spPr>
      </p:pic>
      <p:pic>
        <p:nvPicPr>
          <p:cNvPr id="7" name="Picture 6">
            <a:extLst/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148687" y="3627810"/>
            <a:ext cx="1466882" cy="1523306"/>
          </a:xfrm>
          <a:prstGeom prst="ellipse">
            <a:avLst/>
          </a:prstGeom>
          <a:noFill/>
          <a:ln cap="flat">
            <a:noFill/>
          </a:ln>
        </p:spPr>
      </p:pic>
      <p:pic>
        <p:nvPicPr>
          <p:cNvPr id="8" name="Picture 7">
            <a:extLst/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610603" y="4429154"/>
            <a:ext cx="1654452" cy="1523306"/>
          </a:xfrm>
          <a:prstGeom prst="ellipse">
            <a:avLst/>
          </a:prstGeom>
          <a:noFill/>
          <a:ln cap="flat"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/>
              <a:t>Безплатен дигитален семинар </a:t>
            </a:r>
            <a:br>
              <a:rPr lang="bg-BG" dirty="0"/>
            </a:br>
            <a:r>
              <a:rPr lang="bg-BG" dirty="0"/>
              <a:t> </a:t>
            </a:r>
            <a:r>
              <a:rPr lang="en-US" dirty="0"/>
              <a:t>Hack the Classroom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1966773"/>
            <a:ext cx="13109825" cy="333469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904125" y="2311685"/>
            <a:ext cx="6786632" cy="1446550"/>
          </a:xfrm>
          <a:prstGeom prst="rect">
            <a:avLst/>
          </a:prstGeom>
          <a:noFill/>
        </p:spPr>
        <p:txBody>
          <a:bodyPr wrap="square" lIns="182880" tIns="146304" rIns="182880" bIns="146304" rtlCol="0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bg-BG" sz="2400" b="1" dirty="0">
                <a:gradFill>
                  <a:gsLst>
                    <a:gs pos="2917">
                      <a:schemeClr val="tx1"/>
                    </a:gs>
                    <a:gs pos="30000">
                      <a:schemeClr val="tx1"/>
                    </a:gs>
                  </a:gsLst>
                  <a:lin ang="5400000" scaled="0"/>
                </a:gradFill>
              </a:rPr>
              <a:t>Събота – 24. 09. 2016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bg-BG" sz="2400" b="1" dirty="0">
                <a:gradFill>
                  <a:gsLst>
                    <a:gs pos="2917">
                      <a:schemeClr val="tx1"/>
                    </a:gs>
                    <a:gs pos="30000">
                      <a:schemeClr val="tx1"/>
                    </a:gs>
                  </a:gsLst>
                  <a:lin ang="5400000" scaled="0"/>
                </a:gradFill>
              </a:rPr>
              <a:t>18-20 ч.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bg-BG" sz="2400" b="1" dirty="0">
                <a:gradFill>
                  <a:gsLst>
                    <a:gs pos="2917">
                      <a:schemeClr val="tx1"/>
                    </a:gs>
                    <a:gs pos="30000">
                      <a:schemeClr val="tx1"/>
                    </a:gs>
                  </a:gsLst>
                  <a:lin ang="5400000" scaled="0"/>
                </a:gradFill>
              </a:rPr>
              <a:t>Регистрация: </a:t>
            </a:r>
            <a:r>
              <a:rPr lang="en-US" sz="2400" b="1" dirty="0">
                <a:gradFill>
                  <a:gsLst>
                    <a:gs pos="2917">
                      <a:schemeClr val="tx1"/>
                    </a:gs>
                    <a:gs pos="30000">
                      <a:schemeClr val="tx1"/>
                    </a:gs>
                  </a:gsLst>
                  <a:lin ang="5400000" scaled="0"/>
                </a:gradFill>
              </a:rPr>
              <a:t>aka.ms/</a:t>
            </a:r>
            <a:r>
              <a:rPr lang="en-US" sz="2400" b="1" dirty="0" err="1">
                <a:gradFill>
                  <a:gsLst>
                    <a:gs pos="2917">
                      <a:schemeClr val="tx1"/>
                    </a:gs>
                    <a:gs pos="30000">
                      <a:schemeClr val="tx1"/>
                    </a:gs>
                  </a:gsLst>
                  <a:lin ang="5400000" scaled="0"/>
                </a:gradFill>
              </a:rPr>
              <a:t>hacktheclassroom</a:t>
            </a:r>
            <a:endParaRPr lang="en-US" sz="2400" b="1" dirty="0">
              <a:gradFill>
                <a:gsLst>
                  <a:gs pos="2917">
                    <a:schemeClr val="tx1"/>
                  </a:gs>
                  <a:gs pos="30000">
                    <a:schemeClr val="tx1"/>
                  </a:gs>
                </a:gsLst>
                <a:lin ang="5400000" scaled="0"/>
              </a:gradFill>
            </a:endParaRPr>
          </a:p>
        </p:txBody>
      </p:sp>
    </p:spTree>
    <p:extLst>
      <p:ext uri="{BB962C8B-B14F-4D97-AF65-F5344CB8AC3E}">
        <p14:creationId xmlns:p14="http://schemas.microsoft.com/office/powerpoint/2010/main" val="1910341100"/>
      </p:ext>
    </p:extLst>
  </p:cSld>
  <p:clrMapOvr>
    <a:masterClrMapping/>
  </p:clrMapOvr>
  <p:transition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46430" y="3176475"/>
            <a:ext cx="7968633" cy="849463"/>
          </a:xfrm>
          <a:prstGeom prst="rect">
            <a:avLst/>
          </a:prstGeom>
          <a:noFill/>
        </p:spPr>
        <p:txBody>
          <a:bodyPr wrap="square" lIns="182880" tIns="146304" rIns="182880" bIns="146304" rtlCol="0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bg-BG" sz="4000" dirty="0">
                <a:gradFill>
                  <a:gsLst>
                    <a:gs pos="2917">
                      <a:schemeClr val="tx1"/>
                    </a:gs>
                    <a:gs pos="30000">
                      <a:schemeClr val="tx1"/>
                    </a:gs>
                  </a:gsLst>
                  <a:lin ang="5400000" scaled="0"/>
                </a:gradFill>
              </a:rPr>
              <a:t>Благодарим ви за вниманието!</a:t>
            </a:r>
            <a:endParaRPr lang="en-US" sz="4000" dirty="0" err="1">
              <a:gradFill>
                <a:gsLst>
                  <a:gs pos="2917">
                    <a:schemeClr val="tx1"/>
                  </a:gs>
                  <a:gs pos="30000">
                    <a:schemeClr val="tx1"/>
                  </a:gs>
                </a:gsLst>
                <a:lin ang="5400000" scaled="0"/>
              </a:gradFill>
            </a:endParaRPr>
          </a:p>
        </p:txBody>
      </p:sp>
    </p:spTree>
    <p:extLst>
      <p:ext uri="{BB962C8B-B14F-4D97-AF65-F5344CB8AC3E}">
        <p14:creationId xmlns:p14="http://schemas.microsoft.com/office/powerpoint/2010/main" val="3594681896"/>
      </p:ext>
    </p:extLst>
  </p:cSld>
  <p:clrMapOvr>
    <a:masterClrMapping/>
  </p:clrMapOvr>
  <p:transition>
    <p:fade/>
  </p:transition>
</p:sld>
</file>

<file path=ppt/theme/theme1.xml><?xml version="1.0" encoding="utf-8"?>
<a:theme xmlns:a="http://schemas.openxmlformats.org/drawingml/2006/main" name="WHITE TEMPLATE">
  <a:themeElements>
    <a:clrScheme name="MSVID White Brand template_10-14">
      <a:dk1>
        <a:srgbClr val="505050"/>
      </a:dk1>
      <a:lt1>
        <a:srgbClr val="FFFFFF"/>
      </a:lt1>
      <a:dk2>
        <a:srgbClr val="0078D7"/>
      </a:dk2>
      <a:lt2>
        <a:srgbClr val="00BCF2"/>
      </a:lt2>
      <a:accent1>
        <a:srgbClr val="0078D7"/>
      </a:accent1>
      <a:accent2>
        <a:srgbClr val="B4009E"/>
      </a:accent2>
      <a:accent3>
        <a:srgbClr val="107C10"/>
      </a:accent3>
      <a:accent4>
        <a:srgbClr val="5C2D91"/>
      </a:accent4>
      <a:accent5>
        <a:srgbClr val="008272"/>
      </a:accent5>
      <a:accent6>
        <a:srgbClr val="D83B01"/>
      </a:accent6>
      <a:hlink>
        <a:srgbClr val="0078D7"/>
      </a:hlink>
      <a:folHlink>
        <a:srgbClr val="0078D7"/>
      </a:folHlink>
    </a:clrScheme>
    <a:fontScheme name="Custom 1">
      <a:majorFont>
        <a:latin typeface="Segoe UI Light"/>
        <a:ea typeface=""/>
        <a:cs typeface=""/>
      </a:majorFont>
      <a:minorFont>
        <a:latin typeface="Segoe UI"/>
        <a:ea typeface=""/>
        <a:cs typeface=""/>
      </a:minorFont>
    </a:fontScheme>
    <a:fmtScheme name="Coutur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8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9050" h="3175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accent1"/>
        </a:solidFill>
        <a:ln>
          <a:noFill/>
          <a:headEnd type="none" w="med" len="med"/>
          <a:tailEnd type="none" w="med" len="med"/>
        </a:ln>
        <a:effectLst/>
      </a:spPr>
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<a:prstTxWarp prst="textNoShape">
          <a:avLst/>
        </a:prstTxWarp>
        <a:noAutofit/>
      </a:bodyPr>
      <a:lstStyle>
        <a:defPPr defTabSz="932472" fontAlgn="base">
          <a:lnSpc>
            <a:spcPct val="90000"/>
          </a:lnSpc>
          <a:spcBef>
            <a:spcPct val="0"/>
          </a:spcBef>
          <a:spcAft>
            <a:spcPct val="0"/>
          </a:spcAft>
          <a:defRPr sz="2400" dirty="0" err="1" smtClean="0">
            <a:gradFill>
              <a:gsLst>
                <a:gs pos="0">
                  <a:srgbClr val="FFFFFF"/>
                </a:gs>
                <a:gs pos="100000">
                  <a:srgbClr val="FFFFFF"/>
                </a:gs>
              </a:gsLst>
              <a:lin ang="5400000" scaled="0"/>
            </a:gradFill>
            <a:ea typeface="Segoe UI" pitchFamily="34" charset="0"/>
            <a:cs typeface="Segoe UI" pitchFamily="34" charset="0"/>
          </a:defRPr>
        </a:defPPr>
      </a:lstStyle>
      <a:style>
        <a:lnRef idx="1">
          <a:schemeClr val="accent2"/>
        </a:lnRef>
        <a:fillRef idx="3">
          <a:schemeClr val="accent2"/>
        </a:fillRef>
        <a:effectRef idx="2">
          <a:schemeClr val="accent2"/>
        </a:effectRef>
        <a:fontRef idx="minor">
          <a:schemeClr val="lt1"/>
        </a:fontRef>
      </a:style>
    </a:spDef>
    <a:lnDef>
      <a:spPr>
        <a:ln>
          <a:solidFill>
            <a:schemeClr val="tx1"/>
          </a:solidFill>
          <a:headEnd type="none"/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182880" tIns="146304" rIns="182880" bIns="146304" rtlCol="0">
        <a:spAutoFit/>
      </a:bodyPr>
      <a:lstStyle>
        <a:defPPr>
          <a:lnSpc>
            <a:spcPct val="90000"/>
          </a:lnSpc>
          <a:spcAft>
            <a:spcPts val="600"/>
          </a:spcAft>
          <a:defRPr sz="2400" dirty="0" err="1" smtClean="0">
            <a:gradFill>
              <a:gsLst>
                <a:gs pos="2917">
                  <a:schemeClr val="tx1"/>
                </a:gs>
                <a:gs pos="30000">
                  <a:schemeClr val="tx1"/>
                </a:gs>
              </a:gsLst>
              <a:lin ang="5400000" scaled="0"/>
            </a:gra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Brand_template_4-3_Consumer_BLUE_2" id="{A859C0E6-B370-4974-A27B-29D14A1FA989}" vid="{5F0BF8F5-BF2C-495E-BAB6-2973B8717998}"/>
    </a:ext>
  </a:extLst>
</a:theme>
</file>

<file path=ppt/theme/theme2.xml><?xml version="1.0" encoding="utf-8"?>
<a:theme xmlns:a="http://schemas.openxmlformats.org/drawingml/2006/main" name="COLOR TEMPLATE">
  <a:themeElements>
    <a:clrScheme name="MSVID Blue Brand template_10-14">
      <a:dk1>
        <a:srgbClr val="505050"/>
      </a:dk1>
      <a:lt1>
        <a:srgbClr val="FFFFFF"/>
      </a:lt1>
      <a:dk2>
        <a:srgbClr val="0078D7"/>
      </a:dk2>
      <a:lt2>
        <a:srgbClr val="CDF4FF"/>
      </a:lt2>
      <a:accent1>
        <a:srgbClr val="002050"/>
      </a:accent1>
      <a:accent2>
        <a:srgbClr val="B4009E"/>
      </a:accent2>
      <a:accent3>
        <a:srgbClr val="107C10"/>
      </a:accent3>
      <a:accent4>
        <a:srgbClr val="5C2D91"/>
      </a:accent4>
      <a:accent5>
        <a:srgbClr val="004B50"/>
      </a:accent5>
      <a:accent6>
        <a:srgbClr val="D83B01"/>
      </a:accent6>
      <a:hlink>
        <a:srgbClr val="CDF4FF"/>
      </a:hlink>
      <a:folHlink>
        <a:srgbClr val="CDF4FF"/>
      </a:folHlink>
    </a:clrScheme>
    <a:fontScheme name="Custom 1">
      <a:majorFont>
        <a:latin typeface="Segoe UI Light"/>
        <a:ea typeface=""/>
        <a:cs typeface=""/>
      </a:majorFont>
      <a:minorFont>
        <a:latin typeface="Segoe UI"/>
        <a:ea typeface=""/>
        <a:cs typeface=""/>
      </a:minorFont>
    </a:fontScheme>
    <a:fmtScheme name="Coutur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8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9050" h="3175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accent1"/>
        </a:solidFill>
        <a:ln>
          <a:noFill/>
          <a:headEnd type="none" w="med" len="med"/>
          <a:tailEnd type="none" w="med" len="med"/>
        </a:ln>
        <a:effectLst/>
      </a:spPr>
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<a:prstTxWarp prst="textNoShape">
          <a:avLst/>
        </a:prstTxWarp>
        <a:noAutofit/>
      </a:bodyPr>
      <a:lstStyle>
        <a:defPPr defTabSz="932472" fontAlgn="base">
          <a:lnSpc>
            <a:spcPct val="90000"/>
          </a:lnSpc>
          <a:spcBef>
            <a:spcPct val="0"/>
          </a:spcBef>
          <a:spcAft>
            <a:spcPct val="0"/>
          </a:spcAft>
          <a:defRPr sz="2400" dirty="0" err="1" smtClean="0">
            <a:gradFill>
              <a:gsLst>
                <a:gs pos="0">
                  <a:srgbClr val="FFFFFF"/>
                </a:gs>
                <a:gs pos="100000">
                  <a:srgbClr val="FFFFFF"/>
                </a:gs>
              </a:gsLst>
              <a:lin ang="5400000" scaled="0"/>
            </a:gradFill>
            <a:ea typeface="Segoe UI" pitchFamily="34" charset="0"/>
            <a:cs typeface="Segoe UI" pitchFamily="34" charset="0"/>
          </a:defRPr>
        </a:defPPr>
      </a:lstStyle>
      <a:style>
        <a:lnRef idx="1">
          <a:schemeClr val="accent2"/>
        </a:lnRef>
        <a:fillRef idx="3">
          <a:schemeClr val="accent2"/>
        </a:fillRef>
        <a:effectRef idx="2">
          <a:schemeClr val="accent2"/>
        </a:effectRef>
        <a:fontRef idx="minor">
          <a:schemeClr val="lt1"/>
        </a:fontRef>
      </a:style>
    </a:spDef>
    <a:lnDef>
      <a:spPr>
        <a:ln>
          <a:solidFill>
            <a:schemeClr val="tx1"/>
          </a:solidFill>
          <a:headEnd type="none"/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182880" tIns="146304" rIns="182880" bIns="146304" rtlCol="0">
        <a:spAutoFit/>
      </a:bodyPr>
      <a:lstStyle>
        <a:defPPr>
          <a:lnSpc>
            <a:spcPct val="90000"/>
          </a:lnSpc>
          <a:spcAft>
            <a:spcPts val="600"/>
          </a:spcAft>
          <a:defRPr sz="2400" dirty="0" err="1" smtClean="0">
            <a:gradFill>
              <a:gsLst>
                <a:gs pos="2917">
                  <a:schemeClr val="tx1"/>
                </a:gs>
                <a:gs pos="30000">
                  <a:schemeClr val="tx1"/>
                </a:gs>
              </a:gsLst>
              <a:lin ang="5400000" scaled="0"/>
            </a:gra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Brand_template_4-3_Consumer_BLUE_2" id="{A859C0E6-B370-4974-A27B-29D14A1FA989}" vid="{7F829AE3-4BA9-4407-8BC2-F81CF3075E31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MSVID Blue Brand template_10-14">
    <a:dk1>
      <a:srgbClr val="505050"/>
    </a:dk1>
    <a:lt1>
      <a:srgbClr val="FFFFFF"/>
    </a:lt1>
    <a:dk2>
      <a:srgbClr val="0078D7"/>
    </a:dk2>
    <a:lt2>
      <a:srgbClr val="CDF4FF"/>
    </a:lt2>
    <a:accent1>
      <a:srgbClr val="002050"/>
    </a:accent1>
    <a:accent2>
      <a:srgbClr val="B4009E"/>
    </a:accent2>
    <a:accent3>
      <a:srgbClr val="107C10"/>
    </a:accent3>
    <a:accent4>
      <a:srgbClr val="5C2D91"/>
    </a:accent4>
    <a:accent5>
      <a:srgbClr val="004B50"/>
    </a:accent5>
    <a:accent6>
      <a:srgbClr val="D83B01"/>
    </a:accent6>
    <a:hlink>
      <a:srgbClr val="CDF4FF"/>
    </a:hlink>
    <a:folHlink>
      <a:srgbClr val="CDF4FF"/>
    </a:folHlink>
  </a:clr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78FDAE4CA53394781E7D1D4A6648918" ma:contentTypeVersion="2" ma:contentTypeDescription="Create a new document." ma:contentTypeScope="" ma:versionID="7e5b7def5690d59f58e025793a6c061d">
  <xsd:schema xmlns:xsd="http://www.w3.org/2001/XMLSchema" xmlns:xs="http://www.w3.org/2001/XMLSchema" xmlns:p="http://schemas.microsoft.com/office/2006/metadata/properties" xmlns:ns2="d8fcf942-4245-4202-b1c0-623eab629a3e" targetNamespace="http://schemas.microsoft.com/office/2006/metadata/properties" ma:root="true" ma:fieldsID="554a8d885dcb7112c72f800fc7c6033c" ns2:_="">
    <xsd:import namespace="d8fcf942-4245-4202-b1c0-623eab629a3e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8fcf942-4245-4202-b1c0-623eab629a3e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95D20E4F-2B36-413F-A642-AA5163C3E52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8fcf942-4245-4202-b1c0-623eab629a3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D1BE5F8A-77ED-4091-AD78-DCDB120F00F8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7D4C3A26-B075-45EF-8D6D-7E433D2A6AF1}">
  <ds:schemaRefs>
    <ds:schemaRef ds:uri="d8fcf942-4245-4202-b1c0-623eab629a3e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EducationChosenPPT</Template>
  <TotalTime>2700</TotalTime>
  <Words>2197</Words>
  <Application>Microsoft Office PowerPoint</Application>
  <PresentationFormat>Widescreen</PresentationFormat>
  <Paragraphs>253</Paragraphs>
  <Slides>25</Slides>
  <Notes>23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25</vt:i4>
      </vt:variant>
    </vt:vector>
  </HeadingPairs>
  <TitlesOfParts>
    <vt:vector size="35" baseType="lpstr">
      <vt:lpstr>Arial</vt:lpstr>
      <vt:lpstr>Calibri</vt:lpstr>
      <vt:lpstr>Calibri Light</vt:lpstr>
      <vt:lpstr>Consolas</vt:lpstr>
      <vt:lpstr>Segoe UI</vt:lpstr>
      <vt:lpstr>Segoe UI Light</vt:lpstr>
      <vt:lpstr>Wingdings</vt:lpstr>
      <vt:lpstr>WHITE TEMPLATE</vt:lpstr>
      <vt:lpstr>COLOR TEMPLATE</vt:lpstr>
      <vt:lpstr>Office Theme</vt:lpstr>
      <vt:lpstr>Образование от бъдещето</vt:lpstr>
      <vt:lpstr>Образование от бъдещето Да помогнем на учители, ученици и училища да постигнат повече…</vt:lpstr>
      <vt:lpstr>Продуктивност Следващо стъпало…</vt:lpstr>
      <vt:lpstr>Продуктивност Следващо стъпало…</vt:lpstr>
      <vt:lpstr>PowerPoint Presentation</vt:lpstr>
      <vt:lpstr>Оптимизиране на времето Използвай правилно времето си за учене и постигни повече…</vt:lpstr>
      <vt:lpstr>PowerPoint Presentation</vt:lpstr>
      <vt:lpstr>Намаляване на разходите  Пести…</vt:lpstr>
      <vt:lpstr>PowerPoint Presentation</vt:lpstr>
      <vt:lpstr>Microsoft Избери най-доброто…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Ами ако... ...Имаме дигитално устройство, което да улеснява работата в класната стая</vt:lpstr>
      <vt:lpstr>Ами ако... ...Имаме умна система за сигурност</vt:lpstr>
      <vt:lpstr>Ами ако... ...Имаме онлайн система за събиране на данни и интересните им приложения</vt:lpstr>
      <vt:lpstr>PowerPoint Presentation</vt:lpstr>
      <vt:lpstr>Безплатен дигитален семинар   Hack the Classroom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Why Google in Education sucks?</dc:title>
  <dc:creator>Trifon Dimov</dc:creator>
  <cp:lastModifiedBy>Ekaterina Marinova</cp:lastModifiedBy>
  <cp:revision>106</cp:revision>
  <dcterms:created xsi:type="dcterms:W3CDTF">2016-07-27T12:27:38Z</dcterms:created>
  <dcterms:modified xsi:type="dcterms:W3CDTF">2016-09-08T13:43:32Z</dcterms:modified>
  <cp:contentStatus>Final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0x010100D78FDAE4CA53394781E7D1D4A6648918</vt:lpwstr>
  </property>
  <property fmtid="{D5CDD505-2E9C-101B-9397-08002B2CF9AE}" pid="3" name="_MarkAsFinal">
    <vt:bool>true</vt:bool>
  </property>
</Properties>
</file>