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228600" algn="ctr">
              <a:spcBef>
                <a:spcPts val="0"/>
              </a:spcBef>
              <a:buSzTx/>
              <a:buNone/>
              <a:defRPr sz="5400"/>
            </a:lvl2pPr>
            <a:lvl3pPr marL="0" indent="457200" algn="ctr">
              <a:spcBef>
                <a:spcPts val="0"/>
              </a:spcBef>
              <a:buSzTx/>
              <a:buNone/>
              <a:defRPr sz="5400"/>
            </a:lvl3pPr>
            <a:lvl4pPr marL="0" indent="685800" algn="ctr">
              <a:spcBef>
                <a:spcPts val="0"/>
              </a:spcBef>
              <a:buSzTx/>
              <a:buNone/>
              <a:defRPr sz="5400"/>
            </a:lvl4pPr>
            <a:lvl5pPr marL="0" indent="91440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228600" algn="ctr">
              <a:spcBef>
                <a:spcPts val="0"/>
              </a:spcBef>
              <a:buSzTx/>
              <a:buNone/>
              <a:defRPr sz="5400"/>
            </a:lvl2pPr>
            <a:lvl3pPr marL="0" indent="457200" algn="ctr">
              <a:spcBef>
                <a:spcPts val="0"/>
              </a:spcBef>
              <a:buSzTx/>
              <a:buNone/>
              <a:defRPr sz="5400"/>
            </a:lvl3pPr>
            <a:lvl4pPr marL="0" indent="685800" algn="ctr">
              <a:spcBef>
                <a:spcPts val="0"/>
              </a:spcBef>
              <a:buSzTx/>
              <a:buNone/>
              <a:defRPr sz="5400"/>
            </a:lvl4pPr>
            <a:lvl5pPr marL="0" indent="91440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13"/>
          </p:nvPr>
        </p:nvSpPr>
        <p:spPr>
          <a:xfrm>
            <a:off x="13165980" y="952500"/>
            <a:ext cx="9525001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228600" algn="ctr">
              <a:spcBef>
                <a:spcPts val="0"/>
              </a:spcBef>
              <a:buSzTx/>
              <a:buNone/>
              <a:defRPr sz="5400"/>
            </a:lvl2pPr>
            <a:lvl3pPr marL="0" indent="457200" algn="ctr">
              <a:spcBef>
                <a:spcPts val="0"/>
              </a:spcBef>
              <a:buSzTx/>
              <a:buNone/>
              <a:defRPr sz="5400"/>
            </a:lvl3pPr>
            <a:lvl4pPr marL="0" indent="685800" algn="ctr">
              <a:spcBef>
                <a:spcPts val="0"/>
              </a:spcBef>
              <a:buSzTx/>
              <a:buNone/>
              <a:defRPr sz="5400"/>
            </a:lvl4pPr>
            <a:lvl5pPr marL="0" indent="91440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13"/>
          </p:nvPr>
        </p:nvSpPr>
        <p:spPr>
          <a:xfrm>
            <a:off x="13169900" y="3149600"/>
            <a:ext cx="95250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15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pn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4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1.jpg" descr="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26" y="-1"/>
            <a:ext cx="24376548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2_home__ edit.png" descr="2_home__ edit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424"/>
            <a:ext cx="24384001" cy="1371115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6" name="Group"/>
          <p:cNvGrpSpPr/>
          <p:nvPr/>
        </p:nvGrpSpPr>
        <p:grpSpPr>
          <a:xfrm>
            <a:off x="865493" y="2292612"/>
            <a:ext cx="6968026" cy="6939951"/>
            <a:chOff x="0" y="0"/>
            <a:chExt cx="6968025" cy="6939949"/>
          </a:xfrm>
        </p:grpSpPr>
        <p:grpSp>
          <p:nvGrpSpPr>
            <p:cNvPr id="124" name="Group"/>
            <p:cNvGrpSpPr/>
            <p:nvPr/>
          </p:nvGrpSpPr>
          <p:grpSpPr>
            <a:xfrm>
              <a:off x="0" y="0"/>
              <a:ext cx="6968026" cy="6939950"/>
              <a:chOff x="0" y="0"/>
              <a:chExt cx="6968025" cy="6939949"/>
            </a:xfrm>
          </p:grpSpPr>
          <p:sp>
            <p:nvSpPr>
              <p:cNvPr id="122" name="Oval"/>
              <p:cNvSpPr/>
              <p:nvPr/>
            </p:nvSpPr>
            <p:spPr>
              <a:xfrm>
                <a:off x="0" y="0"/>
                <a:ext cx="6968026" cy="6939950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b="0"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</a:p>
            </p:txBody>
          </p:sp>
          <p:sp>
            <p:nvSpPr>
              <p:cNvPr id="123" name="Oval"/>
              <p:cNvSpPr/>
              <p:nvPr/>
            </p:nvSpPr>
            <p:spPr>
              <a:xfrm>
                <a:off x="892298" y="895469"/>
                <a:ext cx="5183430" cy="5149011"/>
              </a:xfrm>
              <a:prstGeom prst="ellipse">
                <a:avLst/>
              </a:prstGeom>
              <a:solidFill>
                <a:srgbClr val="0082C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b="0"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</a:p>
            </p:txBody>
          </p:sp>
        </p:grpSp>
        <p:sp>
          <p:nvSpPr>
            <p:cNvPr id="125" name="Над 450 училища"/>
            <p:cNvSpPr txBox="1"/>
            <p:nvPr/>
          </p:nvSpPr>
          <p:spPr>
            <a:xfrm>
              <a:off x="1035032" y="1327083"/>
              <a:ext cx="4897962" cy="4285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7000">
                  <a:solidFill>
                    <a:srgbClr val="FFFFFF"/>
                  </a:solidFill>
                  <a:latin typeface="Myriad Pro"/>
                  <a:ea typeface="Myriad Pro"/>
                  <a:cs typeface="Myriad Pro"/>
                  <a:sym typeface="Myriad Pro"/>
                </a:defRPr>
              </a:lvl1pPr>
            </a:lstStyle>
            <a:p>
              <a:pPr/>
              <a:r>
                <a:t>Над 450 училища</a:t>
              </a:r>
            </a:p>
          </p:txBody>
        </p:sp>
      </p:grpSp>
      <p:grpSp>
        <p:nvGrpSpPr>
          <p:cNvPr id="131" name="Group"/>
          <p:cNvGrpSpPr/>
          <p:nvPr/>
        </p:nvGrpSpPr>
        <p:grpSpPr>
          <a:xfrm>
            <a:off x="8770011" y="2367268"/>
            <a:ext cx="6843978" cy="6790639"/>
            <a:chOff x="0" y="0"/>
            <a:chExt cx="6843976" cy="6790638"/>
          </a:xfrm>
        </p:grpSpPr>
        <p:grpSp>
          <p:nvGrpSpPr>
            <p:cNvPr id="129" name="Group"/>
            <p:cNvGrpSpPr/>
            <p:nvPr/>
          </p:nvGrpSpPr>
          <p:grpSpPr>
            <a:xfrm>
              <a:off x="0" y="0"/>
              <a:ext cx="6843977" cy="6790639"/>
              <a:chOff x="0" y="0"/>
              <a:chExt cx="6843976" cy="6790638"/>
            </a:xfrm>
          </p:grpSpPr>
          <p:sp>
            <p:nvSpPr>
              <p:cNvPr id="127" name="Oval"/>
              <p:cNvSpPr/>
              <p:nvPr/>
            </p:nvSpPr>
            <p:spPr>
              <a:xfrm>
                <a:off x="0" y="0"/>
                <a:ext cx="6843977" cy="6790639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b="0"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</a:p>
            </p:txBody>
          </p:sp>
          <p:sp>
            <p:nvSpPr>
              <p:cNvPr id="128" name="Oval"/>
              <p:cNvSpPr/>
              <p:nvPr/>
            </p:nvSpPr>
            <p:spPr>
              <a:xfrm>
                <a:off x="876413" y="876204"/>
                <a:ext cx="5091150" cy="5038231"/>
              </a:xfrm>
              <a:prstGeom prst="ellipse">
                <a:avLst/>
              </a:prstGeom>
              <a:solidFill>
                <a:srgbClr val="B0D23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b="0"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</a:p>
            </p:txBody>
          </p:sp>
        </p:grpSp>
        <p:sp>
          <p:nvSpPr>
            <p:cNvPr id="130" name="Над 145 населени…"/>
            <p:cNvSpPr txBox="1"/>
            <p:nvPr/>
          </p:nvSpPr>
          <p:spPr>
            <a:xfrm>
              <a:off x="726205" y="1392733"/>
              <a:ext cx="5391566" cy="40051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000">
                  <a:solidFill>
                    <a:srgbClr val="FFFFFF"/>
                  </a:solidFill>
                  <a:latin typeface="Myriad Pro"/>
                  <a:ea typeface="Myriad Pro"/>
                  <a:cs typeface="Myriad Pro"/>
                  <a:sym typeface="Myriad Pro"/>
                </a:defRPr>
              </a:pPr>
              <a:r>
                <a:t>Над 145 населени </a:t>
              </a:r>
            </a:p>
            <a:p>
              <a:pPr>
                <a:defRPr sz="7000">
                  <a:solidFill>
                    <a:srgbClr val="FFFFFF"/>
                  </a:solidFill>
                  <a:latin typeface="Myriad Pro"/>
                  <a:ea typeface="Myriad Pro"/>
                  <a:cs typeface="Myriad Pro"/>
                  <a:sym typeface="Myriad Pro"/>
                </a:defRPr>
              </a:pPr>
              <a:r>
                <a:t>места</a:t>
              </a:r>
            </a:p>
          </p:txBody>
        </p:sp>
      </p:grpSp>
      <p:grpSp>
        <p:nvGrpSpPr>
          <p:cNvPr id="136" name="Group"/>
          <p:cNvGrpSpPr/>
          <p:nvPr/>
        </p:nvGrpSpPr>
        <p:grpSpPr>
          <a:xfrm>
            <a:off x="16550481" y="2436775"/>
            <a:ext cx="6843977" cy="6939950"/>
            <a:chOff x="0" y="0"/>
            <a:chExt cx="6843976" cy="6939949"/>
          </a:xfrm>
        </p:grpSpPr>
        <p:grpSp>
          <p:nvGrpSpPr>
            <p:cNvPr id="134" name="Group"/>
            <p:cNvGrpSpPr/>
            <p:nvPr/>
          </p:nvGrpSpPr>
          <p:grpSpPr>
            <a:xfrm>
              <a:off x="0" y="0"/>
              <a:ext cx="6843977" cy="6939950"/>
              <a:chOff x="0" y="0"/>
              <a:chExt cx="6843976" cy="6939949"/>
            </a:xfrm>
          </p:grpSpPr>
          <p:sp>
            <p:nvSpPr>
              <p:cNvPr id="132" name="Oval"/>
              <p:cNvSpPr/>
              <p:nvPr/>
            </p:nvSpPr>
            <p:spPr>
              <a:xfrm>
                <a:off x="0" y="0"/>
                <a:ext cx="6843977" cy="6939950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b="0"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</a:p>
            </p:txBody>
          </p:sp>
          <p:sp>
            <p:nvSpPr>
              <p:cNvPr id="133" name="Oval"/>
              <p:cNvSpPr/>
              <p:nvPr/>
            </p:nvSpPr>
            <p:spPr>
              <a:xfrm>
                <a:off x="876413" y="895469"/>
                <a:ext cx="5091150" cy="5149011"/>
              </a:xfrm>
              <a:prstGeom prst="ellipse">
                <a:avLst/>
              </a:prstGeom>
              <a:solidFill>
                <a:srgbClr val="FEC9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b="0"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</a:p>
            </p:txBody>
          </p:sp>
        </p:grpSp>
        <p:sp>
          <p:nvSpPr>
            <p:cNvPr id="135" name="Над 60 детски…"/>
            <p:cNvSpPr txBox="1"/>
            <p:nvPr/>
          </p:nvSpPr>
          <p:spPr>
            <a:xfrm>
              <a:off x="1440861" y="1900278"/>
              <a:ext cx="3962253" cy="31393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7000">
                  <a:solidFill>
                    <a:srgbClr val="FFFFFF"/>
                  </a:solidFill>
                  <a:latin typeface="Myriad Pro"/>
                  <a:ea typeface="Myriad Pro"/>
                  <a:cs typeface="Myriad Pro"/>
                  <a:sym typeface="Myriad Pro"/>
                </a:defRPr>
              </a:pPr>
              <a:r>
                <a:t>Над 60 детски </a:t>
              </a:r>
            </a:p>
            <a:p>
              <a:pPr>
                <a:defRPr sz="7000">
                  <a:solidFill>
                    <a:srgbClr val="FFFFFF"/>
                  </a:solidFill>
                  <a:latin typeface="Myriad Pro"/>
                  <a:ea typeface="Myriad Pro"/>
                  <a:cs typeface="Myriad Pro"/>
                  <a:sym typeface="Myriad Pro"/>
                </a:defRPr>
              </a:pPr>
              <a:r>
                <a:t>градини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0" advTm="2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16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6" grpId="3"/>
      <p:bldP build="whole" bldLvl="1" animBg="1" rev="0" advAuto="0" spid="126" grpId="1"/>
      <p:bldP build="whole" bldLvl="1" animBg="1" rev="0" advAuto="0" spid="131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1_home__ copy.png" descr="1_home__ copy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2_3_razdavane_na_mishki copy.png" descr="2_3_razdavane_na_mishki copy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3_registration_1 copy.png" descr="3_registration_1 copy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4_avatar.png" descr="4_avatar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-1"/>
            <a:ext cx="1828800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>
            <a:alpha val="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18_pic copy.png" descr="18_pic copy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19_video.png" descr="19_vide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-1"/>
            <a:ext cx="1828800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7_text_text_1 copy.png" descr="7_text_text_1 copy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-1"/>
            <a:ext cx="18288000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7_text_text_2 copy.png" descr="7_text_text_2 copy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48000" y="-1"/>
            <a:ext cx="18288000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7_text_text_2_answer.png" descr="7_text_text_2_answer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048000" y="-1"/>
            <a:ext cx="1828800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1" grpId="1"/>
      <p:bldP build="whole" bldLvl="1" animBg="1" rev="0" advAuto="0" spid="152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5_menu_1.jpg" descr="5_menu_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Rectangle"/>
          <p:cNvSpPr/>
          <p:nvPr/>
        </p:nvSpPr>
        <p:spPr>
          <a:xfrm>
            <a:off x="14387548" y="13119571"/>
            <a:ext cx="2540739" cy="466259"/>
          </a:xfrm>
          <a:prstGeom prst="rect">
            <a:avLst/>
          </a:prstGeom>
          <a:solidFill>
            <a:srgbClr val="0082C8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56" name="Rectangle"/>
          <p:cNvSpPr/>
          <p:nvPr/>
        </p:nvSpPr>
        <p:spPr>
          <a:xfrm>
            <a:off x="18912320" y="13119571"/>
            <a:ext cx="2296856" cy="466259"/>
          </a:xfrm>
          <a:prstGeom prst="rect">
            <a:avLst/>
          </a:prstGeom>
          <a:solidFill>
            <a:srgbClr val="0082C8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57" name="грешни отговори"/>
          <p:cNvSpPr txBox="1"/>
          <p:nvPr/>
        </p:nvSpPr>
        <p:spPr>
          <a:xfrm>
            <a:off x="14361270" y="13081413"/>
            <a:ext cx="2209547" cy="420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000">
                <a:solidFill>
                  <a:srgbClr val="FFFFFF"/>
                </a:solidFill>
              </a:defRPr>
            </a:pPr>
            <a:r>
              <a:t>грешни </a:t>
            </a:r>
            <a:r>
              <a:rPr>
                <a:latin typeface="Myriad Pro"/>
                <a:ea typeface="Myriad Pro"/>
                <a:cs typeface="Myriad Pro"/>
                <a:sym typeface="Myriad Pro"/>
              </a:rPr>
              <a:t>отговори</a:t>
            </a:r>
          </a:p>
        </p:txBody>
      </p:sp>
      <p:sp>
        <p:nvSpPr>
          <p:cNvPr id="158" name="неотговорили"/>
          <p:cNvSpPr txBox="1"/>
          <p:nvPr/>
        </p:nvSpPr>
        <p:spPr>
          <a:xfrm>
            <a:off x="18977292" y="13085604"/>
            <a:ext cx="1878585" cy="411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rgbClr val="FFFFFF"/>
                </a:solidFill>
              </a:defRPr>
            </a:lvl1pPr>
          </a:lstStyle>
          <a:p>
            <a:pPr/>
            <a:r>
              <a:t>неотговорили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9_text_pic_1.png" descr="9_text_pic_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23770" y="-1"/>
            <a:ext cx="18288001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9_text_pic_1_answer.png" descr="9_text_pic_1_answer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23770" y="0"/>
            <a:ext cx="18288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1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10_pic_pic.png" descr="10_pic_pic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-1"/>
            <a:ext cx="18288000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8_pic_text.png" descr="8_pic_text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48000" y="0"/>
            <a:ext cx="1828800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7_text_text_3 copy.png" descr="7_text_text_3 copy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9_text_pic_2.png" descr="9_text_pic_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48000" y="-1"/>
            <a:ext cx="1828800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7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21_fastest_2 copy.png" descr="21_fastest_2 copy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-1"/>
            <a:ext cx="1828800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6_list_2 copy.png" descr="6_list_2 copy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11_anonimni_2.png" descr="11_anonimni_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11_anonimni_1.png" descr="11_anonimni_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48000" y="-1"/>
            <a:ext cx="1828800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13_provlachvane_2.png" descr="13_provlachvane_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13_provlachvane_1.png" descr="13_provlachvane_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48000" y="-1"/>
            <a:ext cx="18288000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13_provlachvane_3.png" descr="13_provlachvane_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048000" y="-1"/>
            <a:ext cx="1828800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8" grpId="2"/>
      <p:bldP build="whole" bldLvl="1" animBg="1" rev="0" advAuto="0" spid="177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14_open_question.png" descr="14_open_questio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15_individualni_2.jpg" descr="15_individualni_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12_pic_point.png" descr="12_pic_point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-1"/>
            <a:ext cx="18288000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Rectangle"/>
          <p:cNvSpPr/>
          <p:nvPr/>
        </p:nvSpPr>
        <p:spPr>
          <a:xfrm>
            <a:off x="8229283" y="312083"/>
            <a:ext cx="7925434" cy="88240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86" name="ПОСОЧЕТЕ КОТКИТЕ"/>
          <p:cNvSpPr txBox="1"/>
          <p:nvPr/>
        </p:nvSpPr>
        <p:spPr>
          <a:xfrm>
            <a:off x="8799195" y="321484"/>
            <a:ext cx="6785611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latin typeface="Myriad Pro"/>
                <a:ea typeface="Myriad Pro"/>
                <a:cs typeface="Myriad Pro"/>
                <a:sym typeface="Myriad Pro"/>
              </a:defRPr>
            </a:lvl1pPr>
          </a:lstStyle>
          <a:p>
            <a:pPr/>
            <a:r>
              <a:t>ПОСОЧЕТЕ КОТКИТЕ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roup"/>
          <p:cNvGrpSpPr/>
          <p:nvPr/>
        </p:nvGrpSpPr>
        <p:grpSpPr>
          <a:xfrm>
            <a:off x="3048000" y="0"/>
            <a:ext cx="18288000" cy="13716001"/>
            <a:chOff x="0" y="0"/>
            <a:chExt cx="18288000" cy="13716000"/>
          </a:xfrm>
        </p:grpSpPr>
        <p:pic>
          <p:nvPicPr>
            <p:cNvPr id="188" name="16_conection_1 copy.png" descr="16_conection_1 copy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8288000" cy="13716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9" name="Rectangle"/>
            <p:cNvSpPr/>
            <p:nvPr/>
          </p:nvSpPr>
          <p:spPr>
            <a:xfrm>
              <a:off x="933621" y="2375243"/>
              <a:ext cx="3241853" cy="127000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190" name="Rectangle"/>
            <p:cNvSpPr/>
            <p:nvPr/>
          </p:nvSpPr>
          <p:spPr>
            <a:xfrm>
              <a:off x="933621" y="4293972"/>
              <a:ext cx="3241853" cy="127000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191" name="Rectangle"/>
            <p:cNvSpPr/>
            <p:nvPr/>
          </p:nvSpPr>
          <p:spPr>
            <a:xfrm>
              <a:off x="933621" y="6212702"/>
              <a:ext cx="3241853" cy="127000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192" name="Rectangle"/>
            <p:cNvSpPr/>
            <p:nvPr/>
          </p:nvSpPr>
          <p:spPr>
            <a:xfrm>
              <a:off x="933621" y="8131432"/>
              <a:ext cx="3241853" cy="127000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193" name="Rectangle"/>
            <p:cNvSpPr/>
            <p:nvPr/>
          </p:nvSpPr>
          <p:spPr>
            <a:xfrm>
              <a:off x="933621" y="10050161"/>
              <a:ext cx="3241853" cy="127000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194" name="Rectangle"/>
            <p:cNvSpPr/>
            <p:nvPr/>
          </p:nvSpPr>
          <p:spPr>
            <a:xfrm>
              <a:off x="933621" y="11968891"/>
              <a:ext cx="3241853" cy="127000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195" name="Rectangle"/>
            <p:cNvSpPr/>
            <p:nvPr/>
          </p:nvSpPr>
          <p:spPr>
            <a:xfrm>
              <a:off x="14097000" y="2193324"/>
              <a:ext cx="3241853" cy="127000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196" name="Rectangle"/>
            <p:cNvSpPr/>
            <p:nvPr/>
          </p:nvSpPr>
          <p:spPr>
            <a:xfrm>
              <a:off x="13932242" y="4293972"/>
              <a:ext cx="3241853" cy="127000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197" name="Rectangle"/>
            <p:cNvSpPr/>
            <p:nvPr/>
          </p:nvSpPr>
          <p:spPr>
            <a:xfrm>
              <a:off x="13932242" y="6023918"/>
              <a:ext cx="3241853" cy="127000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198" name="Rectangle"/>
            <p:cNvSpPr/>
            <p:nvPr/>
          </p:nvSpPr>
          <p:spPr>
            <a:xfrm>
              <a:off x="13932242" y="8131432"/>
              <a:ext cx="3241853" cy="127000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199" name="Rectangle"/>
            <p:cNvSpPr/>
            <p:nvPr/>
          </p:nvSpPr>
          <p:spPr>
            <a:xfrm>
              <a:off x="13932242" y="10050161"/>
              <a:ext cx="3241853" cy="127000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00" name="Rectangle"/>
            <p:cNvSpPr/>
            <p:nvPr/>
          </p:nvSpPr>
          <p:spPr>
            <a:xfrm>
              <a:off x="13705851" y="11968891"/>
              <a:ext cx="3241853" cy="127000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01" name="7 + 14"/>
            <p:cNvSpPr txBox="1"/>
            <p:nvPr/>
          </p:nvSpPr>
          <p:spPr>
            <a:xfrm>
              <a:off x="1421453" y="2512911"/>
              <a:ext cx="2266189" cy="994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0" sz="6000"/>
              </a:lvl1pPr>
            </a:lstStyle>
            <a:p>
              <a:pPr/>
              <a:r>
                <a:t>7 + 14</a:t>
              </a:r>
            </a:p>
          </p:txBody>
        </p:sp>
        <p:sp>
          <p:nvSpPr>
            <p:cNvPr id="202" name="21"/>
            <p:cNvSpPr txBox="1"/>
            <p:nvPr/>
          </p:nvSpPr>
          <p:spPr>
            <a:xfrm>
              <a:off x="15072346" y="4431640"/>
              <a:ext cx="961645" cy="994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0" sz="6000"/>
              </a:lvl1pPr>
            </a:lstStyle>
            <a:p>
              <a:pPr/>
              <a:r>
                <a:t>21</a:t>
              </a:r>
            </a:p>
          </p:txBody>
        </p:sp>
        <p:sp>
          <p:nvSpPr>
            <p:cNvPr id="203" name="Иван"/>
            <p:cNvSpPr txBox="1"/>
            <p:nvPr/>
          </p:nvSpPr>
          <p:spPr>
            <a:xfrm>
              <a:off x="1760696" y="4431640"/>
              <a:ext cx="1917955" cy="994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0" sz="6000"/>
              </a:lvl1pPr>
            </a:lstStyle>
            <a:p>
              <a:pPr/>
              <a:r>
                <a:t>Иван</a:t>
              </a:r>
            </a:p>
          </p:txBody>
        </p:sp>
        <p:sp>
          <p:nvSpPr>
            <p:cNvPr id="204" name="Вазов"/>
            <p:cNvSpPr txBox="1"/>
            <p:nvPr/>
          </p:nvSpPr>
          <p:spPr>
            <a:xfrm>
              <a:off x="14413216" y="10187829"/>
              <a:ext cx="2279905" cy="994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0" sz="6000"/>
              </a:lvl1pPr>
            </a:lstStyle>
            <a:p>
              <a:pPr/>
              <a:r>
                <a:t>Вазов</a:t>
              </a:r>
            </a:p>
          </p:txBody>
        </p:sp>
        <p:sp>
          <p:nvSpPr>
            <p:cNvPr id="205" name="Христо"/>
            <p:cNvSpPr txBox="1"/>
            <p:nvPr/>
          </p:nvSpPr>
          <p:spPr>
            <a:xfrm>
              <a:off x="1397450" y="6281536"/>
              <a:ext cx="2662429" cy="994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0" sz="6000"/>
              </a:lvl1pPr>
            </a:lstStyle>
            <a:p>
              <a:pPr/>
              <a:r>
                <a:t>Христо</a:t>
              </a:r>
            </a:p>
          </p:txBody>
        </p:sp>
        <p:sp>
          <p:nvSpPr>
            <p:cNvPr id="206" name="Ботев"/>
            <p:cNvSpPr txBox="1"/>
            <p:nvPr/>
          </p:nvSpPr>
          <p:spPr>
            <a:xfrm>
              <a:off x="14433409" y="2461795"/>
              <a:ext cx="2239519" cy="994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0" sz="6000"/>
              </a:lvl1pPr>
            </a:lstStyle>
            <a:p>
              <a:pPr/>
              <a:r>
                <a:t>Ботев</a:t>
              </a:r>
            </a:p>
          </p:txBody>
        </p:sp>
        <p:sp>
          <p:nvSpPr>
            <p:cNvPr id="207" name="21 + 3"/>
            <p:cNvSpPr txBox="1"/>
            <p:nvPr/>
          </p:nvSpPr>
          <p:spPr>
            <a:xfrm>
              <a:off x="1421453" y="8165849"/>
              <a:ext cx="2266189" cy="994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0" sz="6000"/>
              </a:lvl1pPr>
            </a:lstStyle>
            <a:p>
              <a:pPr/>
              <a:r>
                <a:t>21 + 3</a:t>
              </a:r>
            </a:p>
          </p:txBody>
        </p:sp>
        <p:sp>
          <p:nvSpPr>
            <p:cNvPr id="208" name="24"/>
            <p:cNvSpPr txBox="1"/>
            <p:nvPr/>
          </p:nvSpPr>
          <p:spPr>
            <a:xfrm>
              <a:off x="15072346" y="6259411"/>
              <a:ext cx="961645" cy="994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0" sz="6000"/>
              </a:lvl1pPr>
            </a:lstStyle>
            <a:p>
              <a:pPr/>
              <a:r>
                <a:t>24</a:t>
              </a:r>
            </a:p>
          </p:txBody>
        </p:sp>
        <p:sp>
          <p:nvSpPr>
            <p:cNvPr id="209" name="25 + 12"/>
            <p:cNvSpPr txBox="1"/>
            <p:nvPr/>
          </p:nvSpPr>
          <p:spPr>
            <a:xfrm>
              <a:off x="1374743" y="10187829"/>
              <a:ext cx="2689861" cy="994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0" sz="6000"/>
              </a:lvl1pPr>
            </a:lstStyle>
            <a:p>
              <a:pPr/>
              <a:r>
                <a:t>25 + 12</a:t>
              </a:r>
            </a:p>
          </p:txBody>
        </p:sp>
        <p:sp>
          <p:nvSpPr>
            <p:cNvPr id="210" name="37"/>
            <p:cNvSpPr txBox="1"/>
            <p:nvPr/>
          </p:nvSpPr>
          <p:spPr>
            <a:xfrm>
              <a:off x="15072346" y="8223620"/>
              <a:ext cx="961645" cy="994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0" sz="6000"/>
              </a:lvl1pPr>
            </a:lstStyle>
            <a:p>
              <a:pPr/>
              <a:r>
                <a:t>37</a:t>
              </a:r>
            </a:p>
          </p:txBody>
        </p:sp>
        <p:sp>
          <p:nvSpPr>
            <p:cNvPr id="211" name="Алеко"/>
            <p:cNvSpPr txBox="1"/>
            <p:nvPr/>
          </p:nvSpPr>
          <p:spPr>
            <a:xfrm>
              <a:off x="1577435" y="12069348"/>
              <a:ext cx="2284477" cy="99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0" sz="6000"/>
              </a:lvl1pPr>
            </a:lstStyle>
            <a:p>
              <a:pPr/>
              <a:r>
                <a:t>Алеко</a:t>
              </a:r>
            </a:p>
          </p:txBody>
        </p:sp>
        <p:sp>
          <p:nvSpPr>
            <p:cNvPr id="212" name="Константинов"/>
            <p:cNvSpPr txBox="1"/>
            <p:nvPr/>
          </p:nvSpPr>
          <p:spPr>
            <a:xfrm>
              <a:off x="13190619" y="12106559"/>
              <a:ext cx="4725099" cy="9202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0" sz="5500"/>
              </a:lvl1pPr>
            </a:lstStyle>
            <a:p>
              <a:pPr/>
              <a:r>
                <a:t>Константинов</a:t>
              </a:r>
            </a:p>
          </p:txBody>
        </p:sp>
      </p:grpSp>
      <p:pic>
        <p:nvPicPr>
          <p:cNvPr id="214" name="16_conection_3 copy.png" descr="16_conection_3 copy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48000" y="0"/>
            <a:ext cx="18288000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16_conection_2 copy.png" descr="16_conection_2 copy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048000" y="0"/>
            <a:ext cx="18288000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Rectangle"/>
          <p:cNvSpPr/>
          <p:nvPr/>
        </p:nvSpPr>
        <p:spPr>
          <a:xfrm>
            <a:off x="4166243" y="2385540"/>
            <a:ext cx="3241853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17" name="Rectangle"/>
          <p:cNvSpPr/>
          <p:nvPr/>
        </p:nvSpPr>
        <p:spPr>
          <a:xfrm>
            <a:off x="4166243" y="4304270"/>
            <a:ext cx="3241853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18" name="Rectangle"/>
          <p:cNvSpPr/>
          <p:nvPr/>
        </p:nvSpPr>
        <p:spPr>
          <a:xfrm>
            <a:off x="4166243" y="6223000"/>
            <a:ext cx="3241853" cy="1270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19" name="Rectangle"/>
          <p:cNvSpPr/>
          <p:nvPr/>
        </p:nvSpPr>
        <p:spPr>
          <a:xfrm>
            <a:off x="4166243" y="8141730"/>
            <a:ext cx="3241853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0" name="Rectangle"/>
          <p:cNvSpPr/>
          <p:nvPr/>
        </p:nvSpPr>
        <p:spPr>
          <a:xfrm>
            <a:off x="4166243" y="10060459"/>
            <a:ext cx="3241853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1" name="Rectangle"/>
          <p:cNvSpPr/>
          <p:nvPr/>
        </p:nvSpPr>
        <p:spPr>
          <a:xfrm>
            <a:off x="4166243" y="11979189"/>
            <a:ext cx="3241853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2" name="Rectangle"/>
          <p:cNvSpPr/>
          <p:nvPr/>
        </p:nvSpPr>
        <p:spPr>
          <a:xfrm>
            <a:off x="17054762" y="2294581"/>
            <a:ext cx="3241853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3" name="Rectangle"/>
          <p:cNvSpPr/>
          <p:nvPr/>
        </p:nvSpPr>
        <p:spPr>
          <a:xfrm>
            <a:off x="16890004" y="4395229"/>
            <a:ext cx="3241853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4" name="Rectangle"/>
          <p:cNvSpPr/>
          <p:nvPr/>
        </p:nvSpPr>
        <p:spPr>
          <a:xfrm>
            <a:off x="16890004" y="6125175"/>
            <a:ext cx="3241853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5" name="Rectangle"/>
          <p:cNvSpPr/>
          <p:nvPr/>
        </p:nvSpPr>
        <p:spPr>
          <a:xfrm>
            <a:off x="16890004" y="8232689"/>
            <a:ext cx="3241853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6" name="Rectangle"/>
          <p:cNvSpPr/>
          <p:nvPr/>
        </p:nvSpPr>
        <p:spPr>
          <a:xfrm>
            <a:off x="16890004" y="10151419"/>
            <a:ext cx="3241853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7" name="Rectangle"/>
          <p:cNvSpPr/>
          <p:nvPr/>
        </p:nvSpPr>
        <p:spPr>
          <a:xfrm>
            <a:off x="17054762" y="11979188"/>
            <a:ext cx="3241853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8" name="7 + 14"/>
          <p:cNvSpPr txBox="1"/>
          <p:nvPr/>
        </p:nvSpPr>
        <p:spPr>
          <a:xfrm>
            <a:off x="4654075" y="2523208"/>
            <a:ext cx="2266189" cy="99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/>
            </a:lvl1pPr>
          </a:lstStyle>
          <a:p>
            <a:pPr/>
            <a:r>
              <a:t>7 + 14</a:t>
            </a:r>
          </a:p>
        </p:txBody>
      </p:sp>
      <p:sp>
        <p:nvSpPr>
          <p:cNvPr id="229" name="21"/>
          <p:cNvSpPr txBox="1"/>
          <p:nvPr/>
        </p:nvSpPr>
        <p:spPr>
          <a:xfrm>
            <a:off x="18194865" y="2523208"/>
            <a:ext cx="961645" cy="99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/>
            </a:lvl1pPr>
          </a:lstStyle>
          <a:p>
            <a:pPr/>
            <a:r>
              <a:t>21</a:t>
            </a:r>
          </a:p>
        </p:txBody>
      </p:sp>
      <p:sp>
        <p:nvSpPr>
          <p:cNvPr id="230" name="Иван"/>
          <p:cNvSpPr txBox="1"/>
          <p:nvPr/>
        </p:nvSpPr>
        <p:spPr>
          <a:xfrm>
            <a:off x="4659559" y="4476355"/>
            <a:ext cx="1917955" cy="99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/>
            </a:lvl1pPr>
          </a:lstStyle>
          <a:p>
            <a:pPr/>
            <a:r>
              <a:t>Иван</a:t>
            </a:r>
          </a:p>
        </p:txBody>
      </p:sp>
      <p:sp>
        <p:nvSpPr>
          <p:cNvPr id="231" name="Вазов"/>
          <p:cNvSpPr txBox="1"/>
          <p:nvPr/>
        </p:nvSpPr>
        <p:spPr>
          <a:xfrm>
            <a:off x="17370978" y="10289087"/>
            <a:ext cx="2279905" cy="99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/>
            </a:lvl1pPr>
          </a:lstStyle>
          <a:p>
            <a:pPr/>
            <a:r>
              <a:t>Вазов</a:t>
            </a:r>
          </a:p>
        </p:txBody>
      </p:sp>
      <p:sp>
        <p:nvSpPr>
          <p:cNvPr id="232" name="Христо"/>
          <p:cNvSpPr txBox="1"/>
          <p:nvPr/>
        </p:nvSpPr>
        <p:spPr>
          <a:xfrm>
            <a:off x="4630072" y="6291834"/>
            <a:ext cx="2662429" cy="99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/>
            </a:lvl1pPr>
          </a:lstStyle>
          <a:p>
            <a:pPr/>
            <a:r>
              <a:t>Христо</a:t>
            </a:r>
          </a:p>
        </p:txBody>
      </p:sp>
      <p:sp>
        <p:nvSpPr>
          <p:cNvPr id="233" name="Ботев"/>
          <p:cNvSpPr txBox="1"/>
          <p:nvPr/>
        </p:nvSpPr>
        <p:spPr>
          <a:xfrm>
            <a:off x="17391171" y="12070148"/>
            <a:ext cx="2239519" cy="99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/>
            </a:lvl1pPr>
          </a:lstStyle>
          <a:p>
            <a:pPr/>
            <a:r>
              <a:t>Ботев</a:t>
            </a:r>
          </a:p>
        </p:txBody>
      </p:sp>
      <p:sp>
        <p:nvSpPr>
          <p:cNvPr id="234" name="21 + 3"/>
          <p:cNvSpPr txBox="1"/>
          <p:nvPr/>
        </p:nvSpPr>
        <p:spPr>
          <a:xfrm>
            <a:off x="4654075" y="8176147"/>
            <a:ext cx="2266189" cy="99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/>
            </a:lvl1pPr>
          </a:lstStyle>
          <a:p>
            <a:pPr/>
            <a:r>
              <a:t>21 + 3</a:t>
            </a:r>
          </a:p>
        </p:txBody>
      </p:sp>
      <p:sp>
        <p:nvSpPr>
          <p:cNvPr id="235" name="24"/>
          <p:cNvSpPr txBox="1"/>
          <p:nvPr/>
        </p:nvSpPr>
        <p:spPr>
          <a:xfrm>
            <a:off x="18030108" y="8324877"/>
            <a:ext cx="961645" cy="99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/>
            </a:lvl1pPr>
          </a:lstStyle>
          <a:p>
            <a:pPr/>
            <a:r>
              <a:t>24</a:t>
            </a:r>
          </a:p>
        </p:txBody>
      </p:sp>
      <p:sp>
        <p:nvSpPr>
          <p:cNvPr id="236" name="25 + 12"/>
          <p:cNvSpPr txBox="1"/>
          <p:nvPr/>
        </p:nvSpPr>
        <p:spPr>
          <a:xfrm>
            <a:off x="4607364" y="10198127"/>
            <a:ext cx="2689861" cy="99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/>
            </a:lvl1pPr>
          </a:lstStyle>
          <a:p>
            <a:pPr/>
            <a:r>
              <a:t>25 + 12</a:t>
            </a:r>
          </a:p>
        </p:txBody>
      </p:sp>
      <p:sp>
        <p:nvSpPr>
          <p:cNvPr id="237" name="37"/>
          <p:cNvSpPr txBox="1"/>
          <p:nvPr/>
        </p:nvSpPr>
        <p:spPr>
          <a:xfrm>
            <a:off x="18030108" y="6360667"/>
            <a:ext cx="961645" cy="99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/>
            </a:lvl1pPr>
          </a:lstStyle>
          <a:p>
            <a:pPr/>
            <a:r>
              <a:t>37</a:t>
            </a:r>
          </a:p>
        </p:txBody>
      </p:sp>
      <p:sp>
        <p:nvSpPr>
          <p:cNvPr id="238" name="Алеко"/>
          <p:cNvSpPr txBox="1"/>
          <p:nvPr/>
        </p:nvSpPr>
        <p:spPr>
          <a:xfrm>
            <a:off x="4644931" y="11979189"/>
            <a:ext cx="2284477" cy="99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/>
            </a:lvl1pPr>
          </a:lstStyle>
          <a:p>
            <a:pPr/>
            <a:r>
              <a:t>Алеко</a:t>
            </a:r>
          </a:p>
        </p:txBody>
      </p:sp>
      <p:sp>
        <p:nvSpPr>
          <p:cNvPr id="239" name="Константинов"/>
          <p:cNvSpPr txBox="1"/>
          <p:nvPr/>
        </p:nvSpPr>
        <p:spPr>
          <a:xfrm>
            <a:off x="16313138" y="4367419"/>
            <a:ext cx="4725100" cy="920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5500"/>
            </a:lvl1pPr>
          </a:lstStyle>
          <a:p>
            <a:pPr/>
            <a:r>
              <a:t>Константинов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5" grpId="2"/>
      <p:bldP build="whole" bldLvl="1" animBg="1" rev="0" advAuto="0" spid="214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17_drawing copy.png" descr="17_drawing copy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-1"/>
            <a:ext cx="1828800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2_home__ edit.png" descr="2_home__ edit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2424"/>
            <a:ext cx="24384001" cy="13711153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21557071_10211935959966712_2130274130_o.jpg" descr="21557071_10211935959966712_2130274130_o.jpg"/>
          <p:cNvPicPr>
            <a:picLocks noChangeAspect="1"/>
          </p:cNvPicPr>
          <p:nvPr/>
        </p:nvPicPr>
        <p:blipFill>
          <a:blip r:embed="rId3">
            <a:extLst/>
          </a:blip>
          <a:srcRect l="0" t="4055" r="0" b="21733"/>
          <a:stretch>
            <a:fillRect/>
          </a:stretch>
        </p:blipFill>
        <p:spPr>
          <a:xfrm>
            <a:off x="6075560" y="2572084"/>
            <a:ext cx="12233071" cy="68087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46" grpId="1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